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4"/>
    <p:sldMasterId id="2147483777" r:id="rId5"/>
  </p:sldMasterIdLst>
  <p:notesMasterIdLst>
    <p:notesMasterId r:id="rId34"/>
  </p:notesMasterIdLst>
  <p:sldIdLst>
    <p:sldId id="256" r:id="rId6"/>
    <p:sldId id="257" r:id="rId7"/>
    <p:sldId id="258" r:id="rId8"/>
    <p:sldId id="259" r:id="rId9"/>
    <p:sldId id="260" r:id="rId10"/>
    <p:sldId id="1219" r:id="rId11"/>
    <p:sldId id="262" r:id="rId12"/>
    <p:sldId id="263" r:id="rId13"/>
    <p:sldId id="264" r:id="rId14"/>
    <p:sldId id="265" r:id="rId15"/>
    <p:sldId id="266" r:id="rId16"/>
    <p:sldId id="267" r:id="rId17"/>
    <p:sldId id="268" r:id="rId18"/>
    <p:sldId id="1208" r:id="rId19"/>
    <p:sldId id="1209" r:id="rId20"/>
    <p:sldId id="1185" r:id="rId21"/>
    <p:sldId id="1187" r:id="rId22"/>
    <p:sldId id="1214" r:id="rId23"/>
    <p:sldId id="1222" r:id="rId24"/>
    <p:sldId id="1215" r:id="rId25"/>
    <p:sldId id="1198" r:id="rId26"/>
    <p:sldId id="1218" r:id="rId27"/>
    <p:sldId id="1221" r:id="rId28"/>
    <p:sldId id="1224" r:id="rId29"/>
    <p:sldId id="1226" r:id="rId30"/>
    <p:sldId id="1227" r:id="rId31"/>
    <p:sldId id="347" r:id="rId32"/>
    <p:sldId id="1220" r:id="rId3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CC2E18-DED5-DC3B-F26D-A942F11863F9}" name="Estelle VIARD" initials="EV" userId="S::viard@osha.europa.eu::83bc0df2-571f-43d6-96fc-ab9b533092c7" providerId="AD"/>
  <p188:author id="{813D85CD-236E-1E04-ACE1-484A39DB15B5}" name="Nahia NEBRA - COMM. &amp; WEB Assistant" initials="NN" userId="S::nebra@ext.osha.europa.eu::d36bbef6-7609-4688-93a8-bd0b74285ca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ACC7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425" autoAdjust="0"/>
    <p:restoredTop sz="76029" autoAdjust="0"/>
  </p:normalViewPr>
  <p:slideViewPr>
    <p:cSldViewPr>
      <p:cViewPr varScale="1">
        <p:scale>
          <a:sx n="76" d="100"/>
          <a:sy n="76" d="100"/>
        </p:scale>
        <p:origin x="1340" y="44"/>
      </p:cViewPr>
      <p:guideLst>
        <p:guide orient="horz" pos="1620"/>
        <p:guide pos="2880"/>
      </p:guideLst>
    </p:cSldViewPr>
  </p:slideViewPr>
  <p:notesTextViewPr>
    <p:cViewPr>
      <p:scale>
        <a:sx n="1" d="1"/>
        <a:sy n="1" d="1"/>
      </p:scale>
      <p:origin x="0" y="0"/>
    </p:cViewPr>
  </p:notesTextViewPr>
  <p:notesViewPr>
    <p:cSldViewPr>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8/10/relationships/authors" Target="authors.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diagrams/_rels/data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diagrams/_rels/data3.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image" Target="../media/image28.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image" Target="../media/image2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6E90E1-6A16-4C79-AB2D-67AFC1C08C7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6A92B9F1-046E-4750-A335-23BA7A5E8A10}">
      <dgm:prSet custT="1"/>
      <dgm:spPr/>
      <dgm:t>
        <a:bodyPr/>
        <a:lstStyle/>
        <a:p>
          <a:r>
            <a:rPr lang="lt-LT" sz="1600" b="1" i="0" baseline="0" dirty="0">
              <a:solidFill>
                <a:schemeClr val="bg1"/>
              </a:solidFill>
            </a:rPr>
            <a:t>11 proc.</a:t>
          </a:r>
          <a:r>
            <a:rPr lang="lt-LT" sz="1200" b="1" i="0" baseline="0" dirty="0">
              <a:solidFill>
                <a:schemeClr val="bg1"/>
              </a:solidFill>
            </a:rPr>
            <a:t> darbuotojų darbe naudoja dėvimuosius prietaisus, o</a:t>
          </a:r>
          <a:br>
            <a:rPr lang="lt-LT" sz="1200" b="1" i="0" baseline="0" dirty="0">
              <a:solidFill>
                <a:schemeClr val="bg1"/>
              </a:solidFill>
            </a:rPr>
          </a:br>
          <a:r>
            <a:rPr lang="lt-LT" sz="1600" b="1" i="0" baseline="0" dirty="0">
              <a:solidFill>
                <a:schemeClr val="bg1"/>
              </a:solidFill>
            </a:rPr>
            <a:t>3 proc.</a:t>
          </a:r>
          <a:r>
            <a:rPr lang="lt-LT" sz="1200" b="1" i="0" baseline="0" dirty="0">
              <a:solidFill>
                <a:schemeClr val="bg1"/>
              </a:solidFill>
            </a:rPr>
            <a:t> dirba su bendradarbiaujančiais robotais</a:t>
          </a:r>
        </a:p>
      </dgm:t>
    </dgm:pt>
    <dgm:pt modelId="{45A995B9-8DE6-4FAD-9503-F68F012A05C7}" type="parTrans" cxnId="{78EDC98B-E207-49C9-BE91-AF976F6EEAC3}">
      <dgm:prSet/>
      <dgm:spPr/>
      <dgm:t>
        <a:bodyPr/>
        <a:lstStyle/>
        <a:p>
          <a:endParaRPr lang="en-GB" sz="1600"/>
        </a:p>
      </dgm:t>
    </dgm:pt>
    <dgm:pt modelId="{05B50EF1-B8EB-4E35-8241-4F6544E23568}" type="sibTrans" cxnId="{78EDC98B-E207-49C9-BE91-AF976F6EEAC3}">
      <dgm:prSet/>
      <dgm:spPr/>
      <dgm:t>
        <a:bodyPr/>
        <a:lstStyle/>
        <a:p>
          <a:endParaRPr lang="en-GB" sz="1600"/>
        </a:p>
      </dgm:t>
    </dgm:pt>
    <dgm:pt modelId="{05459890-16CE-4B0E-9B7F-E4240CCA1F51}">
      <dgm:prSet custT="1"/>
      <dgm:spPr/>
      <dgm:t>
        <a:bodyPr/>
        <a:lstStyle/>
        <a:p>
          <a:r>
            <a:rPr lang="lt-LT" sz="1600" b="1" i="0" baseline="0" dirty="0">
              <a:solidFill>
                <a:schemeClr val="bg1"/>
              </a:solidFill>
            </a:rPr>
            <a:t>19 proc. </a:t>
          </a:r>
          <a:r>
            <a:rPr lang="lt-LT" sz="1200" b="1" i="0" baseline="0" dirty="0">
              <a:solidFill>
                <a:srgbClr val="FFFFFF"/>
              </a:solidFill>
              <a:latin typeface="Arial"/>
              <a:ea typeface="Arial"/>
              <a:cs typeface="+mn-cs"/>
            </a:rPr>
            <a:t>naudojama triukšmui, cheminėms medžiagoms, dulkėms, dujoms ir kitoms pavojingoms medžiagoms stebėti</a:t>
          </a:r>
        </a:p>
        <a:p>
          <a:br>
            <a:rPr lang="lt-LT" sz="1200" b="1" i="0" baseline="0" dirty="0">
              <a:solidFill>
                <a:schemeClr val="bg1"/>
              </a:solidFill>
            </a:rPr>
          </a:br>
          <a:r>
            <a:rPr lang="lt-LT" sz="1600" b="1" i="0" baseline="0" dirty="0">
              <a:solidFill>
                <a:schemeClr val="bg1"/>
              </a:solidFill>
            </a:rPr>
            <a:t>7 proc. </a:t>
          </a:r>
          <a:r>
            <a:rPr lang="lt-LT" sz="1200" b="1" i="0" baseline="0" dirty="0">
              <a:solidFill>
                <a:schemeClr val="bg1"/>
              </a:solidFill>
            </a:rPr>
            <a:t> naudojama širdies ritmui, kraujospūdžiui, laikysenai ir kt. stebėti</a:t>
          </a:r>
        </a:p>
      </dgm:t>
    </dgm:pt>
    <dgm:pt modelId="{A87E503D-EB30-40A2-8319-6D5A41F0EC0A}" type="parTrans" cxnId="{7B6092D5-3341-42D4-9C85-420A2E1E0FCF}">
      <dgm:prSet/>
      <dgm:spPr/>
      <dgm:t>
        <a:bodyPr/>
        <a:lstStyle/>
        <a:p>
          <a:endParaRPr lang="en-GB" sz="1600"/>
        </a:p>
      </dgm:t>
    </dgm:pt>
    <dgm:pt modelId="{96A13A2A-FF59-4CC0-8C0E-4354BC854355}" type="sibTrans" cxnId="{7B6092D5-3341-42D4-9C85-420A2E1E0FCF}">
      <dgm:prSet/>
      <dgm:spPr/>
      <dgm:t>
        <a:bodyPr/>
        <a:lstStyle/>
        <a:p>
          <a:endParaRPr lang="en-GB" sz="1600"/>
        </a:p>
      </dgm:t>
    </dgm:pt>
    <dgm:pt modelId="{D86D50AF-00CB-423E-85BA-A53407A36D1D}">
      <dgm:prSet custT="1"/>
      <dgm:spPr/>
      <dgm:t>
        <a:bodyPr/>
        <a:lstStyle/>
        <a:p>
          <a:r>
            <a:rPr lang="lt-LT" sz="1200" b="1" i="0" baseline="0" dirty="0">
              <a:solidFill>
                <a:srgbClr val="FFFFFF"/>
              </a:solidFill>
              <a:latin typeface="Arial"/>
              <a:ea typeface="Arial"/>
              <a:cs typeface="+mn-cs"/>
            </a:rPr>
            <a:t>Pritaikymas šiuo metu yra ribotas, tačiau greitai tai gali pasikeisti</a:t>
          </a:r>
        </a:p>
      </dgm:t>
    </dgm:pt>
    <dgm:pt modelId="{DDE1653E-9C65-4450-B3BB-85CE3E201502}" type="parTrans" cxnId="{569A0D5D-E919-430B-82E3-8CC6917D38D8}">
      <dgm:prSet/>
      <dgm:spPr/>
      <dgm:t>
        <a:bodyPr/>
        <a:lstStyle/>
        <a:p>
          <a:endParaRPr lang="en-GB" sz="1600"/>
        </a:p>
      </dgm:t>
    </dgm:pt>
    <dgm:pt modelId="{15485CB0-8C54-4B88-85FB-F8619519228F}" type="sibTrans" cxnId="{569A0D5D-E919-430B-82E3-8CC6917D38D8}">
      <dgm:prSet/>
      <dgm:spPr/>
      <dgm:t>
        <a:bodyPr/>
        <a:lstStyle/>
        <a:p>
          <a:endParaRPr lang="en-GB" sz="1600"/>
        </a:p>
      </dgm:t>
    </dgm:pt>
    <dgm:pt modelId="{30EFCF27-4928-4C87-B78D-DF7C55955BFE}" type="pres">
      <dgm:prSet presAssocID="{7B6E90E1-6A16-4C79-AB2D-67AFC1C08C7E}" presName="diagram" presStyleCnt="0">
        <dgm:presLayoutVars>
          <dgm:dir/>
          <dgm:resizeHandles val="exact"/>
        </dgm:presLayoutVars>
      </dgm:prSet>
      <dgm:spPr/>
    </dgm:pt>
    <dgm:pt modelId="{7286582E-7AD4-4AD2-8361-0DD5E2D176C0}" type="pres">
      <dgm:prSet presAssocID="{6A92B9F1-046E-4750-A335-23BA7A5E8A10}" presName="node" presStyleLbl="node1" presStyleIdx="0" presStyleCnt="3" custScaleY="116280">
        <dgm:presLayoutVars>
          <dgm:bulletEnabled val="1"/>
        </dgm:presLayoutVars>
      </dgm:prSet>
      <dgm:spPr/>
    </dgm:pt>
    <dgm:pt modelId="{3B8DF298-B061-4415-A2D9-DD6B2572A4AA}" type="pres">
      <dgm:prSet presAssocID="{05B50EF1-B8EB-4E35-8241-4F6544E23568}" presName="sibTrans" presStyleCnt="0"/>
      <dgm:spPr/>
    </dgm:pt>
    <dgm:pt modelId="{F0C1C61D-1FEF-4B54-8B48-9C1884E1B72B}" type="pres">
      <dgm:prSet presAssocID="{05459890-16CE-4B0E-9B7F-E4240CCA1F51}" presName="node" presStyleLbl="node1" presStyleIdx="1" presStyleCnt="3" custScaleY="116280">
        <dgm:presLayoutVars>
          <dgm:bulletEnabled val="1"/>
        </dgm:presLayoutVars>
      </dgm:prSet>
      <dgm:spPr/>
    </dgm:pt>
    <dgm:pt modelId="{96E20B5F-40A6-4359-88D7-AA9CE3FB9669}" type="pres">
      <dgm:prSet presAssocID="{96A13A2A-FF59-4CC0-8C0E-4354BC854355}" presName="sibTrans" presStyleCnt="0"/>
      <dgm:spPr/>
    </dgm:pt>
    <dgm:pt modelId="{378CEFB9-7BF3-4DDB-BA45-215E38532774}" type="pres">
      <dgm:prSet presAssocID="{D86D50AF-00CB-423E-85BA-A53407A36D1D}" presName="node" presStyleLbl="node1" presStyleIdx="2" presStyleCnt="3">
        <dgm:presLayoutVars>
          <dgm:bulletEnabled val="1"/>
        </dgm:presLayoutVars>
      </dgm:prSet>
      <dgm:spPr/>
    </dgm:pt>
  </dgm:ptLst>
  <dgm:cxnLst>
    <dgm:cxn modelId="{569A0D5D-E919-430B-82E3-8CC6917D38D8}" srcId="{7B6E90E1-6A16-4C79-AB2D-67AFC1C08C7E}" destId="{D86D50AF-00CB-423E-85BA-A53407A36D1D}" srcOrd="2" destOrd="0" parTransId="{DDE1653E-9C65-4450-B3BB-85CE3E201502}" sibTransId="{15485CB0-8C54-4B88-85FB-F8619519228F}"/>
    <dgm:cxn modelId="{FC15A342-371E-4E8A-B8EB-1796354A52D8}" type="presOf" srcId="{05459890-16CE-4B0E-9B7F-E4240CCA1F51}" destId="{F0C1C61D-1FEF-4B54-8B48-9C1884E1B72B}" srcOrd="0" destOrd="0" presId="urn:microsoft.com/office/officeart/2005/8/layout/default"/>
    <dgm:cxn modelId="{D1A5D16D-9392-4176-8D93-848F35ABD972}" type="presOf" srcId="{D86D50AF-00CB-423E-85BA-A53407A36D1D}" destId="{378CEFB9-7BF3-4DDB-BA45-215E38532774}" srcOrd="0" destOrd="0" presId="urn:microsoft.com/office/officeart/2005/8/layout/default"/>
    <dgm:cxn modelId="{67437887-4BC5-40CC-A08C-9A9D5A9D4C07}" type="presOf" srcId="{6A92B9F1-046E-4750-A335-23BA7A5E8A10}" destId="{7286582E-7AD4-4AD2-8361-0DD5E2D176C0}" srcOrd="0" destOrd="0" presId="urn:microsoft.com/office/officeart/2005/8/layout/default"/>
    <dgm:cxn modelId="{78EDC98B-E207-49C9-BE91-AF976F6EEAC3}" srcId="{7B6E90E1-6A16-4C79-AB2D-67AFC1C08C7E}" destId="{6A92B9F1-046E-4750-A335-23BA7A5E8A10}" srcOrd="0" destOrd="0" parTransId="{45A995B9-8DE6-4FAD-9503-F68F012A05C7}" sibTransId="{05B50EF1-B8EB-4E35-8241-4F6544E23568}"/>
    <dgm:cxn modelId="{E5A087B2-5231-414D-A39E-2C1E61E80F3A}" type="presOf" srcId="{7B6E90E1-6A16-4C79-AB2D-67AFC1C08C7E}" destId="{30EFCF27-4928-4C87-B78D-DF7C55955BFE}" srcOrd="0" destOrd="0" presId="urn:microsoft.com/office/officeart/2005/8/layout/default"/>
    <dgm:cxn modelId="{7B6092D5-3341-42D4-9C85-420A2E1E0FCF}" srcId="{7B6E90E1-6A16-4C79-AB2D-67AFC1C08C7E}" destId="{05459890-16CE-4B0E-9B7F-E4240CCA1F51}" srcOrd="1" destOrd="0" parTransId="{A87E503D-EB30-40A2-8319-6D5A41F0EC0A}" sibTransId="{96A13A2A-FF59-4CC0-8C0E-4354BC854355}"/>
    <dgm:cxn modelId="{60074EA5-10AF-4E35-BFBC-3B44AD8B9B9C}" type="presParOf" srcId="{30EFCF27-4928-4C87-B78D-DF7C55955BFE}" destId="{7286582E-7AD4-4AD2-8361-0DD5E2D176C0}" srcOrd="0" destOrd="0" presId="urn:microsoft.com/office/officeart/2005/8/layout/default"/>
    <dgm:cxn modelId="{708F2ACC-AB10-4F59-BDC9-F90A91E362F7}" type="presParOf" srcId="{30EFCF27-4928-4C87-B78D-DF7C55955BFE}" destId="{3B8DF298-B061-4415-A2D9-DD6B2572A4AA}" srcOrd="1" destOrd="0" presId="urn:microsoft.com/office/officeart/2005/8/layout/default"/>
    <dgm:cxn modelId="{A15BACC5-7ED5-493B-BA85-686742B27B43}" type="presParOf" srcId="{30EFCF27-4928-4C87-B78D-DF7C55955BFE}" destId="{F0C1C61D-1FEF-4B54-8B48-9C1884E1B72B}" srcOrd="2" destOrd="0" presId="urn:microsoft.com/office/officeart/2005/8/layout/default"/>
    <dgm:cxn modelId="{B855FAE0-560D-4EB0-823C-17E2C8A896C6}" type="presParOf" srcId="{30EFCF27-4928-4C87-B78D-DF7C55955BFE}" destId="{96E20B5F-40A6-4359-88D7-AA9CE3FB9669}" srcOrd="3" destOrd="0" presId="urn:microsoft.com/office/officeart/2005/8/layout/default"/>
    <dgm:cxn modelId="{D7729C3C-39A5-464D-AF08-0290C20AB07E}" type="presParOf" srcId="{30EFCF27-4928-4C87-B78D-DF7C55955BFE}" destId="{378CEFB9-7BF3-4DDB-BA45-215E3853277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12B4D2-AFB1-4F95-982F-F19CF2FACA41}" type="doc">
      <dgm:prSet loTypeId="urn:microsoft.com/office/officeart/2008/layout/AlternatingPictureBlocks" loCatId="list" qsTypeId="urn:microsoft.com/office/officeart/2005/8/quickstyle/simple1" qsCatId="simple" csTypeId="urn:microsoft.com/office/officeart/2005/8/colors/accent2_2" csCatId="accent2" phldr="1"/>
      <dgm:spPr/>
      <dgm:t>
        <a:bodyPr/>
        <a:lstStyle/>
        <a:p>
          <a:endParaRPr lang="en-GB"/>
        </a:p>
      </dgm:t>
    </dgm:pt>
    <dgm:pt modelId="{B26AB0F9-3214-4ECD-A556-0E7ED33C9EB1}">
      <dgm:prSet/>
      <dgm:spPr>
        <a:solidFill>
          <a:srgbClr val="ACC700">
            <a:alpha val="60000"/>
          </a:srgbClr>
        </a:solidFill>
      </dgm:spPr>
      <dgm:t>
        <a:bodyPr/>
        <a:lstStyle/>
        <a:p>
          <a:r>
            <a:rPr lang="lt-LT" b="1" baseline="0">
              <a:solidFill>
                <a:srgbClr val="003399"/>
              </a:solidFill>
            </a:rPr>
            <a:t>Išmaniųjų telefonų programėlės</a:t>
          </a:r>
        </a:p>
      </dgm:t>
    </dgm:pt>
    <dgm:pt modelId="{BBC0FDF7-A1DB-429C-9E62-2E0C8D60F348}" type="parTrans" cxnId="{63E1724F-3F0B-4DEE-AD29-E36A4822D904}">
      <dgm:prSet/>
      <dgm:spPr/>
      <dgm:t>
        <a:bodyPr/>
        <a:lstStyle/>
        <a:p>
          <a:endParaRPr lang="en-GB"/>
        </a:p>
      </dgm:t>
    </dgm:pt>
    <dgm:pt modelId="{D6AF47C7-2D10-40D7-8FF1-11627DC0B3AF}" type="sibTrans" cxnId="{63E1724F-3F0B-4DEE-AD29-E36A4822D904}">
      <dgm:prSet/>
      <dgm:spPr/>
      <dgm:t>
        <a:bodyPr/>
        <a:lstStyle/>
        <a:p>
          <a:endParaRPr lang="en-GB"/>
        </a:p>
      </dgm:t>
    </dgm:pt>
    <dgm:pt modelId="{E350469D-47B9-4B78-A891-07F5FD126606}">
      <dgm:prSet/>
      <dgm:spPr>
        <a:solidFill>
          <a:srgbClr val="ACC700">
            <a:alpha val="60000"/>
          </a:srgbClr>
        </a:solidFill>
      </dgm:spPr>
      <dgm:t>
        <a:bodyPr/>
        <a:lstStyle/>
        <a:p>
          <a:r>
            <a:rPr lang="lt-LT" b="1" baseline="0">
              <a:solidFill>
                <a:srgbClr val="003399"/>
              </a:solidFill>
            </a:rPr>
            <a:t>Išmanieji akiniai </a:t>
          </a:r>
          <a:r>
            <a:rPr lang="lt-LT" baseline="0">
              <a:solidFill>
                <a:srgbClr val="003399"/>
              </a:solidFill>
            </a:rPr>
            <a:t>ar </a:t>
          </a:r>
          <a:r>
            <a:rPr lang="lt-LT" b="1" baseline="0">
              <a:solidFill>
                <a:srgbClr val="003399"/>
              </a:solidFill>
            </a:rPr>
            <a:t>dronai</a:t>
          </a:r>
        </a:p>
      </dgm:t>
    </dgm:pt>
    <dgm:pt modelId="{450976C8-4D0B-453D-AE7B-BC654B0B07E8}" type="parTrans" cxnId="{CCEB53EA-DA70-4BA7-93DF-2F1BF2C27AD4}">
      <dgm:prSet/>
      <dgm:spPr/>
      <dgm:t>
        <a:bodyPr/>
        <a:lstStyle/>
        <a:p>
          <a:endParaRPr lang="en-GB"/>
        </a:p>
      </dgm:t>
    </dgm:pt>
    <dgm:pt modelId="{549134D6-5D5E-4E71-A563-1EB3F11280AC}" type="sibTrans" cxnId="{CCEB53EA-DA70-4BA7-93DF-2F1BF2C27AD4}">
      <dgm:prSet/>
      <dgm:spPr/>
      <dgm:t>
        <a:bodyPr/>
        <a:lstStyle/>
        <a:p>
          <a:endParaRPr lang="en-GB"/>
        </a:p>
      </dgm:t>
    </dgm:pt>
    <dgm:pt modelId="{54CDA36D-24B1-469D-B659-C19916B776BB}">
      <dgm:prSet/>
      <dgm:spPr>
        <a:solidFill>
          <a:srgbClr val="ACC700">
            <a:alpha val="60000"/>
          </a:srgbClr>
        </a:solidFill>
      </dgm:spPr>
      <dgm:t>
        <a:bodyPr/>
        <a:lstStyle/>
        <a:p>
          <a:r>
            <a:rPr lang="lt-LT" b="1" baseline="0">
              <a:solidFill>
                <a:srgbClr val="003399"/>
              </a:solidFill>
            </a:rPr>
            <a:t>E. tekstilės technologijos</a:t>
          </a:r>
        </a:p>
      </dgm:t>
    </dgm:pt>
    <dgm:pt modelId="{1829FD61-F356-4F3A-B189-CD151069E2E0}" type="parTrans" cxnId="{17434861-7CBC-48BE-99D1-5DD76C2074E6}">
      <dgm:prSet/>
      <dgm:spPr/>
      <dgm:t>
        <a:bodyPr/>
        <a:lstStyle/>
        <a:p>
          <a:endParaRPr lang="en-GB"/>
        </a:p>
      </dgm:t>
    </dgm:pt>
    <dgm:pt modelId="{96A110A0-C9D8-486D-A1FE-6326FD2500C9}" type="sibTrans" cxnId="{17434861-7CBC-48BE-99D1-5DD76C2074E6}">
      <dgm:prSet/>
      <dgm:spPr/>
      <dgm:t>
        <a:bodyPr/>
        <a:lstStyle/>
        <a:p>
          <a:endParaRPr lang="en-GB"/>
        </a:p>
      </dgm:t>
    </dgm:pt>
    <dgm:pt modelId="{9B0AF3E4-1458-4DE6-8877-09F14947B668}">
      <dgm:prSet/>
      <dgm:spPr>
        <a:solidFill>
          <a:srgbClr val="ACC700">
            <a:alpha val="60000"/>
          </a:srgbClr>
        </a:solidFill>
      </dgm:spPr>
      <dgm:t>
        <a:bodyPr/>
        <a:lstStyle/>
        <a:p>
          <a:r>
            <a:rPr lang="lt-LT" b="1" baseline="0">
              <a:solidFill>
                <a:srgbClr val="003399"/>
              </a:solidFill>
            </a:rPr>
            <a:t>Išmanieji laikrodžiai</a:t>
          </a:r>
        </a:p>
      </dgm:t>
    </dgm:pt>
    <dgm:pt modelId="{5AE84EBB-7F61-4577-870E-362DA5D787EB}" type="parTrans" cxnId="{B31ED3BF-55B9-4286-9FFB-AFFDC74C547E}">
      <dgm:prSet/>
      <dgm:spPr/>
      <dgm:t>
        <a:bodyPr/>
        <a:lstStyle/>
        <a:p>
          <a:endParaRPr lang="en-GB"/>
        </a:p>
      </dgm:t>
    </dgm:pt>
    <dgm:pt modelId="{366A43EB-CADD-4EDE-B2AF-E04C64EBF917}" type="sibTrans" cxnId="{B31ED3BF-55B9-4286-9FFB-AFFDC74C547E}">
      <dgm:prSet/>
      <dgm:spPr/>
      <dgm:t>
        <a:bodyPr/>
        <a:lstStyle/>
        <a:p>
          <a:endParaRPr lang="en-GB"/>
        </a:p>
      </dgm:t>
    </dgm:pt>
    <dgm:pt modelId="{D37862C1-ECAB-4C0D-A7F2-C156D13BF885}">
      <dgm:prSet/>
      <dgm:spPr>
        <a:solidFill>
          <a:srgbClr val="ACC700">
            <a:alpha val="60000"/>
          </a:srgbClr>
        </a:solidFill>
      </dgm:spPr>
      <dgm:t>
        <a:bodyPr/>
        <a:lstStyle/>
        <a:p>
          <a:r>
            <a:rPr lang="lt-LT" b="1" baseline="0" dirty="0">
              <a:solidFill>
                <a:srgbClr val="003399"/>
              </a:solidFill>
            </a:rPr>
            <a:t>VR/AR priemonės</a:t>
          </a:r>
        </a:p>
      </dgm:t>
    </dgm:pt>
    <dgm:pt modelId="{8854B119-3025-4C69-89AE-B8D6E2459E88}" type="parTrans" cxnId="{A8E8407A-DAC0-4F90-A0BB-6364DF02EED0}">
      <dgm:prSet/>
      <dgm:spPr/>
      <dgm:t>
        <a:bodyPr/>
        <a:lstStyle/>
        <a:p>
          <a:endParaRPr lang="en-GB"/>
        </a:p>
      </dgm:t>
    </dgm:pt>
    <dgm:pt modelId="{42222A29-EE78-49EF-B354-B1EA2192D7DF}" type="sibTrans" cxnId="{A8E8407A-DAC0-4F90-A0BB-6364DF02EED0}">
      <dgm:prSet/>
      <dgm:spPr/>
      <dgm:t>
        <a:bodyPr/>
        <a:lstStyle/>
        <a:p>
          <a:endParaRPr lang="en-GB"/>
        </a:p>
      </dgm:t>
    </dgm:pt>
    <dgm:pt modelId="{7DF74095-23D1-4AC4-A5B2-57BCACD40D1E}">
      <dgm:prSet/>
      <dgm:spPr>
        <a:solidFill>
          <a:srgbClr val="ACC700">
            <a:alpha val="60000"/>
          </a:srgbClr>
        </a:solidFill>
      </dgm:spPr>
      <dgm:t>
        <a:bodyPr/>
        <a:lstStyle/>
        <a:p>
          <a:r>
            <a:rPr lang="lt-LT" b="1" baseline="0">
              <a:solidFill>
                <a:srgbClr val="003399"/>
              </a:solidFill>
            </a:rPr>
            <a:t>Dėvimieji prietaisai</a:t>
          </a:r>
        </a:p>
      </dgm:t>
    </dgm:pt>
    <dgm:pt modelId="{C32FD290-04BB-4300-B4C3-52428AF0E342}" type="parTrans" cxnId="{6C6708AE-1936-483A-919D-ECFC6A1B5610}">
      <dgm:prSet/>
      <dgm:spPr/>
      <dgm:t>
        <a:bodyPr/>
        <a:lstStyle/>
        <a:p>
          <a:endParaRPr lang="en-GB"/>
        </a:p>
      </dgm:t>
    </dgm:pt>
    <dgm:pt modelId="{7DB1DC45-3AB5-4259-8A0E-ED90302A9CB6}" type="sibTrans" cxnId="{6C6708AE-1936-483A-919D-ECFC6A1B5610}">
      <dgm:prSet/>
      <dgm:spPr/>
      <dgm:t>
        <a:bodyPr/>
        <a:lstStyle/>
        <a:p>
          <a:endParaRPr lang="en-GB"/>
        </a:p>
      </dgm:t>
    </dgm:pt>
    <dgm:pt modelId="{C7B483F1-C402-46AE-B10C-80D07CDE36CF}" type="pres">
      <dgm:prSet presAssocID="{2612B4D2-AFB1-4F95-982F-F19CF2FACA41}" presName="linearFlow" presStyleCnt="0">
        <dgm:presLayoutVars>
          <dgm:dir/>
          <dgm:resizeHandles val="exact"/>
        </dgm:presLayoutVars>
      </dgm:prSet>
      <dgm:spPr/>
    </dgm:pt>
    <dgm:pt modelId="{6D863BD2-A369-413B-8824-A9FC56DAA748}" type="pres">
      <dgm:prSet presAssocID="{B26AB0F9-3214-4ECD-A556-0E7ED33C9EB1}" presName="comp" presStyleCnt="0"/>
      <dgm:spPr/>
    </dgm:pt>
    <dgm:pt modelId="{B89430FD-A489-470F-AF22-45ED7E228FCC}" type="pres">
      <dgm:prSet presAssocID="{B26AB0F9-3214-4ECD-A556-0E7ED33C9EB1}" presName="rect2" presStyleLbl="node1" presStyleIdx="0" presStyleCnt="6">
        <dgm:presLayoutVars>
          <dgm:bulletEnabled val="1"/>
        </dgm:presLayoutVars>
      </dgm:prSet>
      <dgm:spPr/>
    </dgm:pt>
    <dgm:pt modelId="{49C759DE-AB9D-47E7-8E9A-CCD624E69DA2}" type="pres">
      <dgm:prSet presAssocID="{B26AB0F9-3214-4ECD-A556-0E7ED33C9EB1}" presName="rect1" presStyleLbl="lnNode1" presStyleIdx="0" presStyleCnt="6"/>
      <dgm:spPr>
        <a:blipFill rotWithShape="1">
          <a:blip xmlns:r="http://schemas.openxmlformats.org/officeDocument/2006/relationships" r:embed="rId1"/>
          <a:srcRect/>
          <a:stretch>
            <a:fillRect l="-27000" r="-27000"/>
          </a:stretch>
        </a:blipFill>
      </dgm:spPr>
    </dgm:pt>
    <dgm:pt modelId="{F3403BC1-0750-4699-8706-E7FD6DA10416}" type="pres">
      <dgm:prSet presAssocID="{D6AF47C7-2D10-40D7-8FF1-11627DC0B3AF}" presName="sibTrans" presStyleCnt="0"/>
      <dgm:spPr/>
    </dgm:pt>
    <dgm:pt modelId="{1BCB9A49-D9AB-4A25-96A3-23BC6919E621}" type="pres">
      <dgm:prSet presAssocID="{E350469D-47B9-4B78-A891-07F5FD126606}" presName="comp" presStyleCnt="0"/>
      <dgm:spPr/>
    </dgm:pt>
    <dgm:pt modelId="{76374FD1-BA3C-4684-8CAC-09CF348C6486}" type="pres">
      <dgm:prSet presAssocID="{E350469D-47B9-4B78-A891-07F5FD126606}" presName="rect2" presStyleLbl="node1" presStyleIdx="1" presStyleCnt="6">
        <dgm:presLayoutVars>
          <dgm:bulletEnabled val="1"/>
        </dgm:presLayoutVars>
      </dgm:prSet>
      <dgm:spPr/>
    </dgm:pt>
    <dgm:pt modelId="{B14CE48C-ECF8-42BE-AC15-E1BB68F60D94}" type="pres">
      <dgm:prSet presAssocID="{E350469D-47B9-4B78-A891-07F5FD126606}" presName="rect1" presStyleLbl="lnNode1" presStyleIdx="1" presStyleCnt="6"/>
      <dgm:spPr>
        <a:blipFill rotWithShape="1">
          <a:blip xmlns:r="http://schemas.openxmlformats.org/officeDocument/2006/relationships" r:embed="rId2"/>
          <a:srcRect/>
          <a:stretch>
            <a:fillRect l="-31000" r="-31000"/>
          </a:stretch>
        </a:blipFill>
      </dgm:spPr>
    </dgm:pt>
    <dgm:pt modelId="{1BD36069-0922-49B7-A0E9-A23CC8022738}" type="pres">
      <dgm:prSet presAssocID="{549134D6-5D5E-4E71-A563-1EB3F11280AC}" presName="sibTrans" presStyleCnt="0"/>
      <dgm:spPr/>
    </dgm:pt>
    <dgm:pt modelId="{20F18E83-6EB3-4891-8395-5F0019EF5B78}" type="pres">
      <dgm:prSet presAssocID="{54CDA36D-24B1-469D-B659-C19916B776BB}" presName="comp" presStyleCnt="0"/>
      <dgm:spPr/>
    </dgm:pt>
    <dgm:pt modelId="{E511D805-3A75-4220-BF12-A1117EE08223}" type="pres">
      <dgm:prSet presAssocID="{54CDA36D-24B1-469D-B659-C19916B776BB}" presName="rect2" presStyleLbl="node1" presStyleIdx="2" presStyleCnt="6">
        <dgm:presLayoutVars>
          <dgm:bulletEnabled val="1"/>
        </dgm:presLayoutVars>
      </dgm:prSet>
      <dgm:spPr/>
    </dgm:pt>
    <dgm:pt modelId="{4F485EE9-07E0-4893-BC7D-F337BC1BFFAB}" type="pres">
      <dgm:prSet presAssocID="{54CDA36D-24B1-469D-B659-C19916B776BB}" presName="rect1" presStyleLbl="lnNode1" presStyleIdx="2" presStyleCnt="6"/>
      <dgm:spPr>
        <a:blipFill rotWithShape="1">
          <a:blip xmlns:r="http://schemas.openxmlformats.org/officeDocument/2006/relationships" r:embed="rId3"/>
          <a:srcRect/>
          <a:stretch>
            <a:fillRect l="-22000" r="-22000"/>
          </a:stretch>
        </a:blipFill>
      </dgm:spPr>
    </dgm:pt>
    <dgm:pt modelId="{BA2A2508-AE22-439C-A5DA-410C19813017}" type="pres">
      <dgm:prSet presAssocID="{96A110A0-C9D8-486D-A1FE-6326FD2500C9}" presName="sibTrans" presStyleCnt="0"/>
      <dgm:spPr/>
    </dgm:pt>
    <dgm:pt modelId="{9AAF24B1-9F57-40B2-9C83-1A4B91D0AB79}" type="pres">
      <dgm:prSet presAssocID="{9B0AF3E4-1458-4DE6-8877-09F14947B668}" presName="comp" presStyleCnt="0"/>
      <dgm:spPr/>
    </dgm:pt>
    <dgm:pt modelId="{F68F5E8C-7AC1-473F-ABAB-BA96764B0A6C}" type="pres">
      <dgm:prSet presAssocID="{9B0AF3E4-1458-4DE6-8877-09F14947B668}" presName="rect2" presStyleLbl="node1" presStyleIdx="3" presStyleCnt="6">
        <dgm:presLayoutVars>
          <dgm:bulletEnabled val="1"/>
        </dgm:presLayoutVars>
      </dgm:prSet>
      <dgm:spPr/>
    </dgm:pt>
    <dgm:pt modelId="{253F97C4-E069-4BE7-A8BA-8F5DF2103A78}" type="pres">
      <dgm:prSet presAssocID="{9B0AF3E4-1458-4DE6-8877-09F14947B668}" presName="rect1" presStyleLbl="lnNode1" presStyleIdx="3" presStyleCnt="6"/>
      <dgm:spPr>
        <a:blipFill rotWithShape="1">
          <a:blip xmlns:r="http://schemas.openxmlformats.org/officeDocument/2006/relationships" r:embed="rId4"/>
          <a:srcRect/>
          <a:stretch>
            <a:fillRect l="-32000" r="-32000"/>
          </a:stretch>
        </a:blipFill>
      </dgm:spPr>
    </dgm:pt>
    <dgm:pt modelId="{313A8583-4979-4468-95AF-1EBD2EE463C5}" type="pres">
      <dgm:prSet presAssocID="{366A43EB-CADD-4EDE-B2AF-E04C64EBF917}" presName="sibTrans" presStyleCnt="0"/>
      <dgm:spPr/>
    </dgm:pt>
    <dgm:pt modelId="{86B7D007-987F-42E9-BDAD-6ECC81E12B39}" type="pres">
      <dgm:prSet presAssocID="{D37862C1-ECAB-4C0D-A7F2-C156D13BF885}" presName="comp" presStyleCnt="0"/>
      <dgm:spPr/>
    </dgm:pt>
    <dgm:pt modelId="{C02B213E-3BC2-4C2C-B5AB-19F6E329B6BB}" type="pres">
      <dgm:prSet presAssocID="{D37862C1-ECAB-4C0D-A7F2-C156D13BF885}" presName="rect2" presStyleLbl="node1" presStyleIdx="4" presStyleCnt="6">
        <dgm:presLayoutVars>
          <dgm:bulletEnabled val="1"/>
        </dgm:presLayoutVars>
      </dgm:prSet>
      <dgm:spPr/>
    </dgm:pt>
    <dgm:pt modelId="{0B9F9675-3D6E-4EDF-B61E-DF6AD2A0F391}" type="pres">
      <dgm:prSet presAssocID="{D37862C1-ECAB-4C0D-A7F2-C156D13BF885}" presName="rect1" presStyleLbl="lnNode1" presStyleIdx="4" presStyleCnt="6"/>
      <dgm:spPr>
        <a:blipFill rotWithShape="1">
          <a:blip xmlns:r="http://schemas.openxmlformats.org/officeDocument/2006/relationships" r:embed="rId5"/>
          <a:srcRect/>
          <a:stretch>
            <a:fillRect l="-33000" r="-33000"/>
          </a:stretch>
        </a:blipFill>
      </dgm:spPr>
    </dgm:pt>
    <dgm:pt modelId="{7AC7C967-0F17-41CA-AFB8-467B88E55313}" type="pres">
      <dgm:prSet presAssocID="{42222A29-EE78-49EF-B354-B1EA2192D7DF}" presName="sibTrans" presStyleCnt="0"/>
      <dgm:spPr/>
    </dgm:pt>
    <dgm:pt modelId="{DFBCC80D-4F4E-456C-ABE6-C07EDFFB69EF}" type="pres">
      <dgm:prSet presAssocID="{7DF74095-23D1-4AC4-A5B2-57BCACD40D1E}" presName="comp" presStyleCnt="0"/>
      <dgm:spPr/>
    </dgm:pt>
    <dgm:pt modelId="{02CBCA8F-3146-4D03-A06C-C4E4C8D0AF1E}" type="pres">
      <dgm:prSet presAssocID="{7DF74095-23D1-4AC4-A5B2-57BCACD40D1E}" presName="rect2" presStyleLbl="node1" presStyleIdx="5" presStyleCnt="6">
        <dgm:presLayoutVars>
          <dgm:bulletEnabled val="1"/>
        </dgm:presLayoutVars>
      </dgm:prSet>
      <dgm:spPr/>
    </dgm:pt>
    <dgm:pt modelId="{3D3B6042-762D-4F77-B0A2-51D72A462EDF}" type="pres">
      <dgm:prSet presAssocID="{7DF74095-23D1-4AC4-A5B2-57BCACD40D1E}" presName="rect1" presStyleLbl="lnNode1" presStyleIdx="5" presStyleCnt="6" custLinFactNeighborX="-5946" custLinFactNeighborY="-3934"/>
      <dgm:spPr>
        <a:blipFill rotWithShape="1">
          <a:blip xmlns:r="http://schemas.openxmlformats.org/officeDocument/2006/relationships" r:embed="rId6" cstate="email">
            <a:extLst>
              <a:ext uri="{28A0092B-C50C-407E-A947-70E740481C1C}">
                <a14:useLocalDpi xmlns:a14="http://schemas.microsoft.com/office/drawing/2010/main"/>
              </a:ext>
            </a:extLst>
          </a:blip>
          <a:srcRect/>
          <a:stretch>
            <a:fillRect l="-1000" r="-1000"/>
          </a:stretch>
        </a:blipFill>
      </dgm:spPr>
    </dgm:pt>
  </dgm:ptLst>
  <dgm:cxnLst>
    <dgm:cxn modelId="{0D78071E-A911-4678-9F66-8EC2DB32278B}" type="presOf" srcId="{7DF74095-23D1-4AC4-A5B2-57BCACD40D1E}" destId="{02CBCA8F-3146-4D03-A06C-C4E4C8D0AF1E}" srcOrd="0" destOrd="0" presId="urn:microsoft.com/office/officeart/2008/layout/AlternatingPictureBlocks"/>
    <dgm:cxn modelId="{36799E2D-1926-4E77-AE3E-647DD77F0D86}" type="presOf" srcId="{B26AB0F9-3214-4ECD-A556-0E7ED33C9EB1}" destId="{B89430FD-A489-470F-AF22-45ED7E228FCC}" srcOrd="0" destOrd="0" presId="urn:microsoft.com/office/officeart/2008/layout/AlternatingPictureBlocks"/>
    <dgm:cxn modelId="{17434861-7CBC-48BE-99D1-5DD76C2074E6}" srcId="{2612B4D2-AFB1-4F95-982F-F19CF2FACA41}" destId="{54CDA36D-24B1-469D-B659-C19916B776BB}" srcOrd="2" destOrd="0" parTransId="{1829FD61-F356-4F3A-B189-CD151069E2E0}" sibTransId="{96A110A0-C9D8-486D-A1FE-6326FD2500C9}"/>
    <dgm:cxn modelId="{34E7A549-ED23-4237-8853-C0D31432BB84}" type="presOf" srcId="{D37862C1-ECAB-4C0D-A7F2-C156D13BF885}" destId="{C02B213E-3BC2-4C2C-B5AB-19F6E329B6BB}" srcOrd="0" destOrd="0" presId="urn:microsoft.com/office/officeart/2008/layout/AlternatingPictureBlocks"/>
    <dgm:cxn modelId="{63E1724F-3F0B-4DEE-AD29-E36A4822D904}" srcId="{2612B4D2-AFB1-4F95-982F-F19CF2FACA41}" destId="{B26AB0F9-3214-4ECD-A556-0E7ED33C9EB1}" srcOrd="0" destOrd="0" parTransId="{BBC0FDF7-A1DB-429C-9E62-2E0C8D60F348}" sibTransId="{D6AF47C7-2D10-40D7-8FF1-11627DC0B3AF}"/>
    <dgm:cxn modelId="{B9FE2771-A33D-44FE-88B1-2DE7153554D9}" type="presOf" srcId="{E350469D-47B9-4B78-A891-07F5FD126606}" destId="{76374FD1-BA3C-4684-8CAC-09CF348C6486}" srcOrd="0" destOrd="0" presId="urn:microsoft.com/office/officeart/2008/layout/AlternatingPictureBlocks"/>
    <dgm:cxn modelId="{78163E77-1EA0-4A4E-B515-101363629BAC}" type="presOf" srcId="{2612B4D2-AFB1-4F95-982F-F19CF2FACA41}" destId="{C7B483F1-C402-46AE-B10C-80D07CDE36CF}" srcOrd="0" destOrd="0" presId="urn:microsoft.com/office/officeart/2008/layout/AlternatingPictureBlocks"/>
    <dgm:cxn modelId="{04867358-CDE5-4C2D-9CE8-4F2D91EC2757}" type="presOf" srcId="{9B0AF3E4-1458-4DE6-8877-09F14947B668}" destId="{F68F5E8C-7AC1-473F-ABAB-BA96764B0A6C}" srcOrd="0" destOrd="0" presId="urn:microsoft.com/office/officeart/2008/layout/AlternatingPictureBlocks"/>
    <dgm:cxn modelId="{A8E8407A-DAC0-4F90-A0BB-6364DF02EED0}" srcId="{2612B4D2-AFB1-4F95-982F-F19CF2FACA41}" destId="{D37862C1-ECAB-4C0D-A7F2-C156D13BF885}" srcOrd="4" destOrd="0" parTransId="{8854B119-3025-4C69-89AE-B8D6E2459E88}" sibTransId="{42222A29-EE78-49EF-B354-B1EA2192D7DF}"/>
    <dgm:cxn modelId="{6C6708AE-1936-483A-919D-ECFC6A1B5610}" srcId="{2612B4D2-AFB1-4F95-982F-F19CF2FACA41}" destId="{7DF74095-23D1-4AC4-A5B2-57BCACD40D1E}" srcOrd="5" destOrd="0" parTransId="{C32FD290-04BB-4300-B4C3-52428AF0E342}" sibTransId="{7DB1DC45-3AB5-4259-8A0E-ED90302A9CB6}"/>
    <dgm:cxn modelId="{F893E8B6-B95A-4587-A92F-765DC47A146A}" type="presOf" srcId="{54CDA36D-24B1-469D-B659-C19916B776BB}" destId="{E511D805-3A75-4220-BF12-A1117EE08223}" srcOrd="0" destOrd="0" presId="urn:microsoft.com/office/officeart/2008/layout/AlternatingPictureBlocks"/>
    <dgm:cxn modelId="{B31ED3BF-55B9-4286-9FFB-AFFDC74C547E}" srcId="{2612B4D2-AFB1-4F95-982F-F19CF2FACA41}" destId="{9B0AF3E4-1458-4DE6-8877-09F14947B668}" srcOrd="3" destOrd="0" parTransId="{5AE84EBB-7F61-4577-870E-362DA5D787EB}" sibTransId="{366A43EB-CADD-4EDE-B2AF-E04C64EBF917}"/>
    <dgm:cxn modelId="{CCEB53EA-DA70-4BA7-93DF-2F1BF2C27AD4}" srcId="{2612B4D2-AFB1-4F95-982F-F19CF2FACA41}" destId="{E350469D-47B9-4B78-A891-07F5FD126606}" srcOrd="1" destOrd="0" parTransId="{450976C8-4D0B-453D-AE7B-BC654B0B07E8}" sibTransId="{549134D6-5D5E-4E71-A563-1EB3F11280AC}"/>
    <dgm:cxn modelId="{C3AB57E2-F523-4DD7-A2D6-D041D1A078F2}" type="presParOf" srcId="{C7B483F1-C402-46AE-B10C-80D07CDE36CF}" destId="{6D863BD2-A369-413B-8824-A9FC56DAA748}" srcOrd="0" destOrd="0" presId="urn:microsoft.com/office/officeart/2008/layout/AlternatingPictureBlocks"/>
    <dgm:cxn modelId="{21F7D4E1-1933-4249-9661-93AD19240D4A}" type="presParOf" srcId="{6D863BD2-A369-413B-8824-A9FC56DAA748}" destId="{B89430FD-A489-470F-AF22-45ED7E228FCC}" srcOrd="0" destOrd="0" presId="urn:microsoft.com/office/officeart/2008/layout/AlternatingPictureBlocks"/>
    <dgm:cxn modelId="{4E0ACAAD-0FEA-47D9-90C3-704394ADF4F9}" type="presParOf" srcId="{6D863BD2-A369-413B-8824-A9FC56DAA748}" destId="{49C759DE-AB9D-47E7-8E9A-CCD624E69DA2}" srcOrd="1" destOrd="0" presId="urn:microsoft.com/office/officeart/2008/layout/AlternatingPictureBlocks"/>
    <dgm:cxn modelId="{B8583411-8CF6-4992-A53C-CF9EC571F010}" type="presParOf" srcId="{C7B483F1-C402-46AE-B10C-80D07CDE36CF}" destId="{F3403BC1-0750-4699-8706-E7FD6DA10416}" srcOrd="1" destOrd="0" presId="urn:microsoft.com/office/officeart/2008/layout/AlternatingPictureBlocks"/>
    <dgm:cxn modelId="{25C98BA4-A51F-411D-BBCE-3A507F4E5CCB}" type="presParOf" srcId="{C7B483F1-C402-46AE-B10C-80D07CDE36CF}" destId="{1BCB9A49-D9AB-4A25-96A3-23BC6919E621}" srcOrd="2" destOrd="0" presId="urn:microsoft.com/office/officeart/2008/layout/AlternatingPictureBlocks"/>
    <dgm:cxn modelId="{6EC903EE-474D-4010-992F-595BBF7B88BF}" type="presParOf" srcId="{1BCB9A49-D9AB-4A25-96A3-23BC6919E621}" destId="{76374FD1-BA3C-4684-8CAC-09CF348C6486}" srcOrd="0" destOrd="0" presId="urn:microsoft.com/office/officeart/2008/layout/AlternatingPictureBlocks"/>
    <dgm:cxn modelId="{3476B0F3-C2FF-4F29-9A94-962ED816B5D5}" type="presParOf" srcId="{1BCB9A49-D9AB-4A25-96A3-23BC6919E621}" destId="{B14CE48C-ECF8-42BE-AC15-E1BB68F60D94}" srcOrd="1" destOrd="0" presId="urn:microsoft.com/office/officeart/2008/layout/AlternatingPictureBlocks"/>
    <dgm:cxn modelId="{3F184F69-F505-4163-A465-BC824381F977}" type="presParOf" srcId="{C7B483F1-C402-46AE-B10C-80D07CDE36CF}" destId="{1BD36069-0922-49B7-A0E9-A23CC8022738}" srcOrd="3" destOrd="0" presId="urn:microsoft.com/office/officeart/2008/layout/AlternatingPictureBlocks"/>
    <dgm:cxn modelId="{16C0CE8C-91D0-42D3-8B4B-40106893E516}" type="presParOf" srcId="{C7B483F1-C402-46AE-B10C-80D07CDE36CF}" destId="{20F18E83-6EB3-4891-8395-5F0019EF5B78}" srcOrd="4" destOrd="0" presId="urn:microsoft.com/office/officeart/2008/layout/AlternatingPictureBlocks"/>
    <dgm:cxn modelId="{01A0B2CC-6916-44DF-BE88-02BD654B88D9}" type="presParOf" srcId="{20F18E83-6EB3-4891-8395-5F0019EF5B78}" destId="{E511D805-3A75-4220-BF12-A1117EE08223}" srcOrd="0" destOrd="0" presId="urn:microsoft.com/office/officeart/2008/layout/AlternatingPictureBlocks"/>
    <dgm:cxn modelId="{06D6B83F-9E19-4777-A17F-B6B41988313C}" type="presParOf" srcId="{20F18E83-6EB3-4891-8395-5F0019EF5B78}" destId="{4F485EE9-07E0-4893-BC7D-F337BC1BFFAB}" srcOrd="1" destOrd="0" presId="urn:microsoft.com/office/officeart/2008/layout/AlternatingPictureBlocks"/>
    <dgm:cxn modelId="{72CBCD88-EC24-4367-AEB5-B735F69431A4}" type="presParOf" srcId="{C7B483F1-C402-46AE-B10C-80D07CDE36CF}" destId="{BA2A2508-AE22-439C-A5DA-410C19813017}" srcOrd="5" destOrd="0" presId="urn:microsoft.com/office/officeart/2008/layout/AlternatingPictureBlocks"/>
    <dgm:cxn modelId="{BA792EEE-9A14-4661-8490-0E97CEE1F1BF}" type="presParOf" srcId="{C7B483F1-C402-46AE-B10C-80D07CDE36CF}" destId="{9AAF24B1-9F57-40B2-9C83-1A4B91D0AB79}" srcOrd="6" destOrd="0" presId="urn:microsoft.com/office/officeart/2008/layout/AlternatingPictureBlocks"/>
    <dgm:cxn modelId="{51066D3A-A284-4869-AA2D-3B45369A829F}" type="presParOf" srcId="{9AAF24B1-9F57-40B2-9C83-1A4B91D0AB79}" destId="{F68F5E8C-7AC1-473F-ABAB-BA96764B0A6C}" srcOrd="0" destOrd="0" presId="urn:microsoft.com/office/officeart/2008/layout/AlternatingPictureBlocks"/>
    <dgm:cxn modelId="{AC2A136E-969E-4ECA-A8F1-6CED1D356FA8}" type="presParOf" srcId="{9AAF24B1-9F57-40B2-9C83-1A4B91D0AB79}" destId="{253F97C4-E069-4BE7-A8BA-8F5DF2103A78}" srcOrd="1" destOrd="0" presId="urn:microsoft.com/office/officeart/2008/layout/AlternatingPictureBlocks"/>
    <dgm:cxn modelId="{0F64BFA9-17A7-4A8A-9E16-6E6A6688FCE7}" type="presParOf" srcId="{C7B483F1-C402-46AE-B10C-80D07CDE36CF}" destId="{313A8583-4979-4468-95AF-1EBD2EE463C5}" srcOrd="7" destOrd="0" presId="urn:microsoft.com/office/officeart/2008/layout/AlternatingPictureBlocks"/>
    <dgm:cxn modelId="{B33CE1ED-F6B6-4540-BD64-C547147E73E7}" type="presParOf" srcId="{C7B483F1-C402-46AE-B10C-80D07CDE36CF}" destId="{86B7D007-987F-42E9-BDAD-6ECC81E12B39}" srcOrd="8" destOrd="0" presId="urn:microsoft.com/office/officeart/2008/layout/AlternatingPictureBlocks"/>
    <dgm:cxn modelId="{388D744E-FAE1-437E-B823-5D8AE65B2A15}" type="presParOf" srcId="{86B7D007-987F-42E9-BDAD-6ECC81E12B39}" destId="{C02B213E-3BC2-4C2C-B5AB-19F6E329B6BB}" srcOrd="0" destOrd="0" presId="urn:microsoft.com/office/officeart/2008/layout/AlternatingPictureBlocks"/>
    <dgm:cxn modelId="{663A1310-8AA1-471D-8629-9F3C08FBA75C}" type="presParOf" srcId="{86B7D007-987F-42E9-BDAD-6ECC81E12B39}" destId="{0B9F9675-3D6E-4EDF-B61E-DF6AD2A0F391}" srcOrd="1" destOrd="0" presId="urn:microsoft.com/office/officeart/2008/layout/AlternatingPictureBlocks"/>
    <dgm:cxn modelId="{B981EDB6-3997-4FE6-ABFA-42CB4888BEB5}" type="presParOf" srcId="{C7B483F1-C402-46AE-B10C-80D07CDE36CF}" destId="{7AC7C967-0F17-41CA-AFB8-467B88E55313}" srcOrd="9" destOrd="0" presId="urn:microsoft.com/office/officeart/2008/layout/AlternatingPictureBlocks"/>
    <dgm:cxn modelId="{8AB65320-62EB-4C2D-8AD7-7AD2C187D1BF}" type="presParOf" srcId="{C7B483F1-C402-46AE-B10C-80D07CDE36CF}" destId="{DFBCC80D-4F4E-456C-ABE6-C07EDFFB69EF}" srcOrd="10" destOrd="0" presId="urn:microsoft.com/office/officeart/2008/layout/AlternatingPictureBlocks"/>
    <dgm:cxn modelId="{8E737807-33A8-401C-895B-8FDC4BED4D0A}" type="presParOf" srcId="{DFBCC80D-4F4E-456C-ABE6-C07EDFFB69EF}" destId="{02CBCA8F-3146-4D03-A06C-C4E4C8D0AF1E}" srcOrd="0" destOrd="0" presId="urn:microsoft.com/office/officeart/2008/layout/AlternatingPictureBlocks"/>
    <dgm:cxn modelId="{993A11C1-08E8-4646-9248-95D4EBE32102}" type="presParOf" srcId="{DFBCC80D-4F4E-456C-ABE6-C07EDFFB69EF}" destId="{3D3B6042-762D-4F77-B0A2-51D72A462EDF}"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70289B-7740-4E1F-8CC6-B90AED626008}" type="doc">
      <dgm:prSet loTypeId="urn:microsoft.com/office/officeart/2005/8/layout/vList3" loCatId="list" qsTypeId="urn:microsoft.com/office/officeart/2005/8/quickstyle/simple1" qsCatId="simple" csTypeId="urn:microsoft.com/office/officeart/2005/8/colors/accent2_2" csCatId="accent2" phldr="1"/>
      <dgm:spPr/>
      <dgm:t>
        <a:bodyPr/>
        <a:lstStyle/>
        <a:p>
          <a:endParaRPr lang="en-GB"/>
        </a:p>
      </dgm:t>
    </dgm:pt>
    <dgm:pt modelId="{8C3ECDF9-588F-4C39-A3D9-ED8DF87F951C}">
      <dgm:prSet/>
      <dgm:spPr>
        <a:solidFill>
          <a:srgbClr val="899E00"/>
        </a:solidFill>
      </dgm:spPr>
      <dgm:t>
        <a:bodyPr/>
        <a:lstStyle/>
        <a:p>
          <a:r>
            <a:rPr lang="lt-LT" b="1" i="0" baseline="0"/>
            <a:t>Tikralaikiai duomenys</a:t>
          </a:r>
        </a:p>
      </dgm:t>
    </dgm:pt>
    <dgm:pt modelId="{FC4CF31D-C17E-4A08-8589-C6F6179725B9}" type="parTrans" cxnId="{E0960AB1-B346-4C58-83D8-1902D400F9B2}">
      <dgm:prSet/>
      <dgm:spPr/>
      <dgm:t>
        <a:bodyPr/>
        <a:lstStyle/>
        <a:p>
          <a:endParaRPr lang="en-GB"/>
        </a:p>
      </dgm:t>
    </dgm:pt>
    <dgm:pt modelId="{882015B8-827F-4804-B752-E61F58D9D3E3}" type="sibTrans" cxnId="{E0960AB1-B346-4C58-83D8-1902D400F9B2}">
      <dgm:prSet/>
      <dgm:spPr/>
      <dgm:t>
        <a:bodyPr/>
        <a:lstStyle/>
        <a:p>
          <a:endParaRPr lang="en-GB"/>
        </a:p>
      </dgm:t>
    </dgm:pt>
    <dgm:pt modelId="{3A9E311A-03E7-409E-9B76-A56DD591C84E}">
      <dgm:prSet/>
      <dgm:spPr>
        <a:solidFill>
          <a:srgbClr val="899E00"/>
        </a:solidFill>
      </dgm:spPr>
      <dgm:t>
        <a:bodyPr/>
        <a:lstStyle/>
        <a:p>
          <a:r>
            <a:rPr lang="lt-LT" b="1" i="0" baseline="0"/>
            <a:t>Prognozuojamosios įžvalgos</a:t>
          </a:r>
        </a:p>
      </dgm:t>
    </dgm:pt>
    <dgm:pt modelId="{5424B950-7852-49ED-BB79-C82BAEF7E678}" type="parTrans" cxnId="{5DE2CFE4-D284-463F-BE9F-CE9EFC8AF348}">
      <dgm:prSet/>
      <dgm:spPr/>
      <dgm:t>
        <a:bodyPr/>
        <a:lstStyle/>
        <a:p>
          <a:endParaRPr lang="en-GB"/>
        </a:p>
      </dgm:t>
    </dgm:pt>
    <dgm:pt modelId="{35F4DA21-A982-4CCD-92F7-84D9903F93BC}" type="sibTrans" cxnId="{5DE2CFE4-D284-463F-BE9F-CE9EFC8AF348}">
      <dgm:prSet/>
      <dgm:spPr/>
      <dgm:t>
        <a:bodyPr/>
        <a:lstStyle/>
        <a:p>
          <a:endParaRPr lang="en-GB"/>
        </a:p>
      </dgm:t>
    </dgm:pt>
    <dgm:pt modelId="{3163B32D-6604-4D62-B9C1-1EC2C2D64C06}">
      <dgm:prSet/>
      <dgm:spPr>
        <a:solidFill>
          <a:srgbClr val="899E00"/>
        </a:solidFill>
      </dgm:spPr>
      <dgm:t>
        <a:bodyPr/>
        <a:lstStyle/>
        <a:p>
          <a:r>
            <a:rPr lang="lt-LT" b="1" i="0" baseline="0"/>
            <a:t>Įgyvendinamos rekomendacijos</a:t>
          </a:r>
        </a:p>
      </dgm:t>
    </dgm:pt>
    <dgm:pt modelId="{1FF7A246-4B2C-49CB-8D90-52E0A22744C8}" type="parTrans" cxnId="{5D760FBD-F59B-42D2-8C75-0AC1989EFB53}">
      <dgm:prSet/>
      <dgm:spPr/>
      <dgm:t>
        <a:bodyPr/>
        <a:lstStyle/>
        <a:p>
          <a:endParaRPr lang="en-GB"/>
        </a:p>
      </dgm:t>
    </dgm:pt>
    <dgm:pt modelId="{6D5DB93A-232D-4A95-BF68-DAD4D2516ED0}" type="sibTrans" cxnId="{5D760FBD-F59B-42D2-8C75-0AC1989EFB53}">
      <dgm:prSet/>
      <dgm:spPr/>
      <dgm:t>
        <a:bodyPr/>
        <a:lstStyle/>
        <a:p>
          <a:endParaRPr lang="en-GB"/>
        </a:p>
      </dgm:t>
    </dgm:pt>
    <dgm:pt modelId="{0E6704AD-CD9E-418E-95E5-C88472787FED}">
      <dgm:prSet/>
      <dgm:spPr>
        <a:solidFill>
          <a:srgbClr val="899E00"/>
        </a:solidFill>
      </dgm:spPr>
      <dgm:t>
        <a:bodyPr/>
        <a:lstStyle/>
        <a:p>
          <a:r>
            <a:rPr lang="lt-LT" b="1" i="0" baseline="0"/>
            <a:t>Iniciatyvumas</a:t>
          </a:r>
        </a:p>
      </dgm:t>
    </dgm:pt>
    <dgm:pt modelId="{F41EE4D8-A23B-496F-B36B-BCC9C2BFEB27}" type="parTrans" cxnId="{7FBCA76A-F54C-4F56-889D-806429AA6F74}">
      <dgm:prSet/>
      <dgm:spPr/>
      <dgm:t>
        <a:bodyPr/>
        <a:lstStyle/>
        <a:p>
          <a:endParaRPr lang="en-GB"/>
        </a:p>
      </dgm:t>
    </dgm:pt>
    <dgm:pt modelId="{548C490A-1274-4C12-8373-4AE8CD427F85}" type="sibTrans" cxnId="{7FBCA76A-F54C-4F56-889D-806429AA6F74}">
      <dgm:prSet/>
      <dgm:spPr/>
      <dgm:t>
        <a:bodyPr/>
        <a:lstStyle/>
        <a:p>
          <a:endParaRPr lang="en-GB"/>
        </a:p>
      </dgm:t>
    </dgm:pt>
    <dgm:pt modelId="{B8EABAF1-EF41-4A5D-9E90-A2806DC1DDFE}" type="pres">
      <dgm:prSet presAssocID="{7870289B-7740-4E1F-8CC6-B90AED626008}" presName="linearFlow" presStyleCnt="0">
        <dgm:presLayoutVars>
          <dgm:dir/>
          <dgm:resizeHandles val="exact"/>
        </dgm:presLayoutVars>
      </dgm:prSet>
      <dgm:spPr/>
    </dgm:pt>
    <dgm:pt modelId="{5B08C2C8-E6BF-407A-A8C4-49447C0C7966}" type="pres">
      <dgm:prSet presAssocID="{8C3ECDF9-588F-4C39-A3D9-ED8DF87F951C}" presName="composite" presStyleCnt="0"/>
      <dgm:spPr/>
    </dgm:pt>
    <dgm:pt modelId="{DB5BB6C8-1178-4E1E-8DF9-068B794A5764}" type="pres">
      <dgm:prSet presAssocID="{8C3ECDF9-588F-4C39-A3D9-ED8DF87F951C}" presName="imgShp" presStyleLbl="fgImgPlac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AE7BF1CE-D7A9-41CD-B7A7-5FE60C7704F3}" type="pres">
      <dgm:prSet presAssocID="{8C3ECDF9-588F-4C39-A3D9-ED8DF87F951C}" presName="txShp" presStyleLbl="node1" presStyleIdx="0" presStyleCnt="4">
        <dgm:presLayoutVars>
          <dgm:bulletEnabled val="1"/>
        </dgm:presLayoutVars>
      </dgm:prSet>
      <dgm:spPr/>
    </dgm:pt>
    <dgm:pt modelId="{6BFA43ED-4485-41F5-B439-5ACEFE8DAA0B}" type="pres">
      <dgm:prSet presAssocID="{882015B8-827F-4804-B752-E61F58D9D3E3}" presName="spacing" presStyleCnt="0"/>
      <dgm:spPr/>
    </dgm:pt>
    <dgm:pt modelId="{EDB3E949-AE58-4E4F-8620-08C8F0E16F6B}" type="pres">
      <dgm:prSet presAssocID="{3A9E311A-03E7-409E-9B76-A56DD591C84E}" presName="composite" presStyleCnt="0"/>
      <dgm:spPr/>
    </dgm:pt>
    <dgm:pt modelId="{D0BACA23-2D21-48E3-9EF1-F111A084D82C}" type="pres">
      <dgm:prSet presAssocID="{3A9E311A-03E7-409E-9B76-A56DD591C84E}" presName="imgShp" presStyleLbl="fgImgPlace1" presStyleIdx="1"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E152BE5C-3FDF-4FB7-92A5-512B3F9BC91D}" type="pres">
      <dgm:prSet presAssocID="{3A9E311A-03E7-409E-9B76-A56DD591C84E}" presName="txShp" presStyleLbl="node1" presStyleIdx="1" presStyleCnt="4">
        <dgm:presLayoutVars>
          <dgm:bulletEnabled val="1"/>
        </dgm:presLayoutVars>
      </dgm:prSet>
      <dgm:spPr/>
    </dgm:pt>
    <dgm:pt modelId="{BA5136D4-52B5-45BB-B106-F0FAD2C8DB99}" type="pres">
      <dgm:prSet presAssocID="{35F4DA21-A982-4CCD-92F7-84D9903F93BC}" presName="spacing" presStyleCnt="0"/>
      <dgm:spPr/>
    </dgm:pt>
    <dgm:pt modelId="{BBE6E831-86D2-471D-B4B6-AA50DA62BAB6}" type="pres">
      <dgm:prSet presAssocID="{3163B32D-6604-4D62-B9C1-1EC2C2D64C06}" presName="composite" presStyleCnt="0"/>
      <dgm:spPr/>
    </dgm:pt>
    <dgm:pt modelId="{C0E02844-842A-4E35-8C12-5542FA4137E7}" type="pres">
      <dgm:prSet presAssocID="{3163B32D-6604-4D62-B9C1-1EC2C2D64C06}" presName="imgShp" presStyleLbl="fgImgPlace1" presStyleIdx="2"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66031328-2423-421D-BD82-19F83B90701F}" type="pres">
      <dgm:prSet presAssocID="{3163B32D-6604-4D62-B9C1-1EC2C2D64C06}" presName="txShp" presStyleLbl="node1" presStyleIdx="2" presStyleCnt="4">
        <dgm:presLayoutVars>
          <dgm:bulletEnabled val="1"/>
        </dgm:presLayoutVars>
      </dgm:prSet>
      <dgm:spPr/>
    </dgm:pt>
    <dgm:pt modelId="{3C77E3DC-6B11-4801-A4A3-4DE55439D30D}" type="pres">
      <dgm:prSet presAssocID="{6D5DB93A-232D-4A95-BF68-DAD4D2516ED0}" presName="spacing" presStyleCnt="0"/>
      <dgm:spPr/>
    </dgm:pt>
    <dgm:pt modelId="{51BC4428-2F2F-4812-8AAB-F6E0665B79A0}" type="pres">
      <dgm:prSet presAssocID="{0E6704AD-CD9E-418E-95E5-C88472787FED}" presName="composite" presStyleCnt="0"/>
      <dgm:spPr/>
    </dgm:pt>
    <dgm:pt modelId="{00699D65-C8FC-403E-A6A6-ADB8A780ED0E}" type="pres">
      <dgm:prSet presAssocID="{0E6704AD-CD9E-418E-95E5-C88472787FED}" presName="imgShp" presStyleLbl="fgImgPlace1" presStyleIdx="3"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F16DB4F5-4DAD-4626-8339-D7791C5DB5A0}" type="pres">
      <dgm:prSet presAssocID="{0E6704AD-CD9E-418E-95E5-C88472787FED}" presName="txShp" presStyleLbl="node1" presStyleIdx="3" presStyleCnt="4">
        <dgm:presLayoutVars>
          <dgm:bulletEnabled val="1"/>
        </dgm:presLayoutVars>
      </dgm:prSet>
      <dgm:spPr/>
    </dgm:pt>
  </dgm:ptLst>
  <dgm:cxnLst>
    <dgm:cxn modelId="{CE096724-3AC4-471F-88FF-6B7BCF29B5D7}" type="presOf" srcId="{3163B32D-6604-4D62-B9C1-1EC2C2D64C06}" destId="{66031328-2423-421D-BD82-19F83B90701F}" srcOrd="0" destOrd="0" presId="urn:microsoft.com/office/officeart/2005/8/layout/vList3"/>
    <dgm:cxn modelId="{560B1B44-41E4-4EFF-A0B3-0DEFD7934075}" type="presOf" srcId="{3A9E311A-03E7-409E-9B76-A56DD591C84E}" destId="{E152BE5C-3FDF-4FB7-92A5-512B3F9BC91D}" srcOrd="0" destOrd="0" presId="urn:microsoft.com/office/officeart/2005/8/layout/vList3"/>
    <dgm:cxn modelId="{7FBCA76A-F54C-4F56-889D-806429AA6F74}" srcId="{7870289B-7740-4E1F-8CC6-B90AED626008}" destId="{0E6704AD-CD9E-418E-95E5-C88472787FED}" srcOrd="3" destOrd="0" parTransId="{F41EE4D8-A23B-496F-B36B-BCC9C2BFEB27}" sibTransId="{548C490A-1274-4C12-8373-4AE8CD427F85}"/>
    <dgm:cxn modelId="{B0C2A083-213C-491F-B871-872A1B72D4DC}" type="presOf" srcId="{7870289B-7740-4E1F-8CC6-B90AED626008}" destId="{B8EABAF1-EF41-4A5D-9E90-A2806DC1DDFE}" srcOrd="0" destOrd="0" presId="urn:microsoft.com/office/officeart/2005/8/layout/vList3"/>
    <dgm:cxn modelId="{A46E3E89-CCB4-466B-AA8E-B4634DA99B17}" type="presOf" srcId="{8C3ECDF9-588F-4C39-A3D9-ED8DF87F951C}" destId="{AE7BF1CE-D7A9-41CD-B7A7-5FE60C7704F3}" srcOrd="0" destOrd="0" presId="urn:microsoft.com/office/officeart/2005/8/layout/vList3"/>
    <dgm:cxn modelId="{E0960AB1-B346-4C58-83D8-1902D400F9B2}" srcId="{7870289B-7740-4E1F-8CC6-B90AED626008}" destId="{8C3ECDF9-588F-4C39-A3D9-ED8DF87F951C}" srcOrd="0" destOrd="0" parTransId="{FC4CF31D-C17E-4A08-8589-C6F6179725B9}" sibTransId="{882015B8-827F-4804-B752-E61F58D9D3E3}"/>
    <dgm:cxn modelId="{21668AB2-4E72-4E05-8CC5-CE754EE04050}" type="presOf" srcId="{0E6704AD-CD9E-418E-95E5-C88472787FED}" destId="{F16DB4F5-4DAD-4626-8339-D7791C5DB5A0}" srcOrd="0" destOrd="0" presId="urn:microsoft.com/office/officeart/2005/8/layout/vList3"/>
    <dgm:cxn modelId="{5D760FBD-F59B-42D2-8C75-0AC1989EFB53}" srcId="{7870289B-7740-4E1F-8CC6-B90AED626008}" destId="{3163B32D-6604-4D62-B9C1-1EC2C2D64C06}" srcOrd="2" destOrd="0" parTransId="{1FF7A246-4B2C-49CB-8D90-52E0A22744C8}" sibTransId="{6D5DB93A-232D-4A95-BF68-DAD4D2516ED0}"/>
    <dgm:cxn modelId="{5DE2CFE4-D284-463F-BE9F-CE9EFC8AF348}" srcId="{7870289B-7740-4E1F-8CC6-B90AED626008}" destId="{3A9E311A-03E7-409E-9B76-A56DD591C84E}" srcOrd="1" destOrd="0" parTransId="{5424B950-7852-49ED-BB79-C82BAEF7E678}" sibTransId="{35F4DA21-A982-4CCD-92F7-84D9903F93BC}"/>
    <dgm:cxn modelId="{B4604E12-0131-4B73-9A9A-CAC2F7A12C79}" type="presParOf" srcId="{B8EABAF1-EF41-4A5D-9E90-A2806DC1DDFE}" destId="{5B08C2C8-E6BF-407A-A8C4-49447C0C7966}" srcOrd="0" destOrd="0" presId="urn:microsoft.com/office/officeart/2005/8/layout/vList3"/>
    <dgm:cxn modelId="{B96195FD-0662-4A8C-91C0-F8BA58D3B8A2}" type="presParOf" srcId="{5B08C2C8-E6BF-407A-A8C4-49447C0C7966}" destId="{DB5BB6C8-1178-4E1E-8DF9-068B794A5764}" srcOrd="0" destOrd="0" presId="urn:microsoft.com/office/officeart/2005/8/layout/vList3"/>
    <dgm:cxn modelId="{A48DA44F-5CC7-4FF9-B7F3-A4831E0F4FA3}" type="presParOf" srcId="{5B08C2C8-E6BF-407A-A8C4-49447C0C7966}" destId="{AE7BF1CE-D7A9-41CD-B7A7-5FE60C7704F3}" srcOrd="1" destOrd="0" presId="urn:microsoft.com/office/officeart/2005/8/layout/vList3"/>
    <dgm:cxn modelId="{A71F4B9C-F1A1-4396-AACD-86834A502419}" type="presParOf" srcId="{B8EABAF1-EF41-4A5D-9E90-A2806DC1DDFE}" destId="{6BFA43ED-4485-41F5-B439-5ACEFE8DAA0B}" srcOrd="1" destOrd="0" presId="urn:microsoft.com/office/officeart/2005/8/layout/vList3"/>
    <dgm:cxn modelId="{7840A0EA-F72E-4984-A634-2D7026D4C0E2}" type="presParOf" srcId="{B8EABAF1-EF41-4A5D-9E90-A2806DC1DDFE}" destId="{EDB3E949-AE58-4E4F-8620-08C8F0E16F6B}" srcOrd="2" destOrd="0" presId="urn:microsoft.com/office/officeart/2005/8/layout/vList3"/>
    <dgm:cxn modelId="{67125413-1FA0-4492-A1B1-8AACFE668D82}" type="presParOf" srcId="{EDB3E949-AE58-4E4F-8620-08C8F0E16F6B}" destId="{D0BACA23-2D21-48E3-9EF1-F111A084D82C}" srcOrd="0" destOrd="0" presId="urn:microsoft.com/office/officeart/2005/8/layout/vList3"/>
    <dgm:cxn modelId="{A29E1879-C880-4163-8CAA-F1DBC6168037}" type="presParOf" srcId="{EDB3E949-AE58-4E4F-8620-08C8F0E16F6B}" destId="{E152BE5C-3FDF-4FB7-92A5-512B3F9BC91D}" srcOrd="1" destOrd="0" presId="urn:microsoft.com/office/officeart/2005/8/layout/vList3"/>
    <dgm:cxn modelId="{3198D1FF-889C-45BF-8887-C1C18F9867F7}" type="presParOf" srcId="{B8EABAF1-EF41-4A5D-9E90-A2806DC1DDFE}" destId="{BA5136D4-52B5-45BB-B106-F0FAD2C8DB99}" srcOrd="3" destOrd="0" presId="urn:microsoft.com/office/officeart/2005/8/layout/vList3"/>
    <dgm:cxn modelId="{623DF452-8D91-43CB-8816-6A817E3F1D3A}" type="presParOf" srcId="{B8EABAF1-EF41-4A5D-9E90-A2806DC1DDFE}" destId="{BBE6E831-86D2-471D-B4B6-AA50DA62BAB6}" srcOrd="4" destOrd="0" presId="urn:microsoft.com/office/officeart/2005/8/layout/vList3"/>
    <dgm:cxn modelId="{83BBEC5A-5343-42B3-8DA6-A2CCA252805E}" type="presParOf" srcId="{BBE6E831-86D2-471D-B4B6-AA50DA62BAB6}" destId="{C0E02844-842A-4E35-8C12-5542FA4137E7}" srcOrd="0" destOrd="0" presId="urn:microsoft.com/office/officeart/2005/8/layout/vList3"/>
    <dgm:cxn modelId="{F5E470BC-A0DB-4846-85C3-14DA506DCB45}" type="presParOf" srcId="{BBE6E831-86D2-471D-B4B6-AA50DA62BAB6}" destId="{66031328-2423-421D-BD82-19F83B90701F}" srcOrd="1" destOrd="0" presId="urn:microsoft.com/office/officeart/2005/8/layout/vList3"/>
    <dgm:cxn modelId="{97960543-353E-48AD-AD4F-B16FB9BE887D}" type="presParOf" srcId="{B8EABAF1-EF41-4A5D-9E90-A2806DC1DDFE}" destId="{3C77E3DC-6B11-4801-A4A3-4DE55439D30D}" srcOrd="5" destOrd="0" presId="urn:microsoft.com/office/officeart/2005/8/layout/vList3"/>
    <dgm:cxn modelId="{40E31188-9A8B-4ED1-B512-10EB54226B24}" type="presParOf" srcId="{B8EABAF1-EF41-4A5D-9E90-A2806DC1DDFE}" destId="{51BC4428-2F2F-4812-8AAB-F6E0665B79A0}" srcOrd="6" destOrd="0" presId="urn:microsoft.com/office/officeart/2005/8/layout/vList3"/>
    <dgm:cxn modelId="{DBAEF57F-F54B-47D5-B224-03D5C91B0F9F}" type="presParOf" srcId="{51BC4428-2F2F-4812-8AAB-F6E0665B79A0}" destId="{00699D65-C8FC-403E-A6A6-ADB8A780ED0E}" srcOrd="0" destOrd="0" presId="urn:microsoft.com/office/officeart/2005/8/layout/vList3"/>
    <dgm:cxn modelId="{1DDA472E-4F8D-4EFB-8ACE-F2339E58EBC7}" type="presParOf" srcId="{51BC4428-2F2F-4812-8AAB-F6E0665B79A0}" destId="{F16DB4F5-4DAD-4626-8339-D7791C5DB5A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743C46-2BEB-4DF5-BEEA-89F2192BCD0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5A8EB693-FE94-450A-86C0-69B7FC747736}">
      <dgm:prSet custT="1"/>
      <dgm:spPr/>
      <dgm:t>
        <a:bodyPr/>
        <a:lstStyle/>
        <a:p>
          <a:r>
            <a:rPr lang="lt-LT" sz="1600" dirty="0"/>
            <a:t>Surinkti duomenys gali būti naudojami su tam tikrais apribojimais</a:t>
          </a:r>
          <a:r>
            <a:rPr lang="lt-LT" sz="1600" b="1" dirty="0"/>
            <a:t> </a:t>
          </a:r>
        </a:p>
      </dgm:t>
    </dgm:pt>
    <dgm:pt modelId="{28C55FAE-98B3-4567-95FA-B661E902CD90}" type="parTrans" cxnId="{02E8D7DE-4882-441E-8756-46AE695CB0B6}">
      <dgm:prSet/>
      <dgm:spPr/>
      <dgm:t>
        <a:bodyPr/>
        <a:lstStyle/>
        <a:p>
          <a:endParaRPr lang="en-GB" sz="1600"/>
        </a:p>
      </dgm:t>
    </dgm:pt>
    <dgm:pt modelId="{B538D817-DEBF-4E22-9A41-BE0A5582FF86}" type="sibTrans" cxnId="{02E8D7DE-4882-441E-8756-46AE695CB0B6}">
      <dgm:prSet/>
      <dgm:spPr/>
      <dgm:t>
        <a:bodyPr/>
        <a:lstStyle/>
        <a:p>
          <a:endParaRPr lang="en-GB" sz="1600"/>
        </a:p>
      </dgm:t>
    </dgm:pt>
    <dgm:pt modelId="{3AD5E226-1A85-4C71-ABFE-3163A1993919}">
      <dgm:prSet custT="1"/>
      <dgm:spPr/>
      <dgm:t>
        <a:bodyPr/>
        <a:lstStyle/>
        <a:p>
          <a:r>
            <a:rPr lang="lt-LT" sz="1600"/>
            <a:t>Išmaniosios skaitmeninės sistemos gali kelti naujus pavojus arba padidinti esamą riziką </a:t>
          </a:r>
        </a:p>
      </dgm:t>
    </dgm:pt>
    <dgm:pt modelId="{295C4733-7402-43A0-9BE4-27F170916715}" type="parTrans" cxnId="{7617D882-91C9-46C9-84B2-D6AFC3C9CD2C}">
      <dgm:prSet/>
      <dgm:spPr/>
      <dgm:t>
        <a:bodyPr/>
        <a:lstStyle/>
        <a:p>
          <a:endParaRPr lang="en-GB" sz="1600"/>
        </a:p>
      </dgm:t>
    </dgm:pt>
    <dgm:pt modelId="{74D510A5-0349-48A8-AC23-D1627DB18218}" type="sibTrans" cxnId="{7617D882-91C9-46C9-84B2-D6AFC3C9CD2C}">
      <dgm:prSet/>
      <dgm:spPr/>
      <dgm:t>
        <a:bodyPr/>
        <a:lstStyle/>
        <a:p>
          <a:endParaRPr lang="en-GB" sz="1600"/>
        </a:p>
      </dgm:t>
    </dgm:pt>
    <dgm:pt modelId="{2482F264-B069-4E2C-A30C-6E3EDC71D20E}">
      <dgm:prSet custT="1"/>
      <dgm:spPr/>
      <dgm:t>
        <a:bodyPr/>
        <a:lstStyle/>
        <a:p>
          <a:r>
            <a:rPr lang="lt-LT" sz="1600"/>
            <a:t>Frustracija</a:t>
          </a:r>
          <a:r>
            <a:rPr lang="lt-LT" sz="1600" b="1"/>
            <a:t> </a:t>
          </a:r>
        </a:p>
      </dgm:t>
    </dgm:pt>
    <dgm:pt modelId="{42F5B7D5-C90E-44F9-9281-6CF02739E32F}" type="parTrans" cxnId="{BA76366C-79DE-4D31-A55D-178B7D814BC0}">
      <dgm:prSet/>
      <dgm:spPr/>
      <dgm:t>
        <a:bodyPr/>
        <a:lstStyle/>
        <a:p>
          <a:endParaRPr lang="en-GB" sz="1600"/>
        </a:p>
      </dgm:t>
    </dgm:pt>
    <dgm:pt modelId="{65733897-79B2-4E9F-868D-A6DAA3462401}" type="sibTrans" cxnId="{BA76366C-79DE-4D31-A55D-178B7D814BC0}">
      <dgm:prSet/>
      <dgm:spPr/>
      <dgm:t>
        <a:bodyPr/>
        <a:lstStyle/>
        <a:p>
          <a:endParaRPr lang="en-GB" sz="1600"/>
        </a:p>
      </dgm:t>
    </dgm:pt>
    <dgm:pt modelId="{9403F3ED-48E3-4E3D-9D00-0ECC8655D9E5}">
      <dgm:prSet custT="1"/>
      <dgm:spPr/>
      <dgm:t>
        <a:bodyPr/>
        <a:lstStyle/>
        <a:p>
          <a:r>
            <a:rPr lang="lt-LT" sz="1600" dirty="0"/>
            <a:t>Gali nutrinti atsakomybės ribas už DSS</a:t>
          </a:r>
        </a:p>
      </dgm:t>
    </dgm:pt>
    <dgm:pt modelId="{D8C8749B-5A05-480B-92EE-6ECDE280231D}" type="parTrans" cxnId="{E773E5BD-C312-4506-8BAB-BC4B1D981D2C}">
      <dgm:prSet/>
      <dgm:spPr/>
      <dgm:t>
        <a:bodyPr/>
        <a:lstStyle/>
        <a:p>
          <a:endParaRPr lang="en-GB" sz="1600"/>
        </a:p>
      </dgm:t>
    </dgm:pt>
    <dgm:pt modelId="{275AA300-CDC2-4D28-9B9F-5B74988CCCFB}" type="sibTrans" cxnId="{E773E5BD-C312-4506-8BAB-BC4B1D981D2C}">
      <dgm:prSet/>
      <dgm:spPr/>
      <dgm:t>
        <a:bodyPr/>
        <a:lstStyle/>
        <a:p>
          <a:endParaRPr lang="en-GB" sz="1600"/>
        </a:p>
      </dgm:t>
    </dgm:pt>
    <dgm:pt modelId="{2D59CF29-ABAD-45EA-BCCF-842716494336}" type="pres">
      <dgm:prSet presAssocID="{EC743C46-2BEB-4DF5-BEEA-89F2192BCD08}" presName="Name0" presStyleCnt="0">
        <dgm:presLayoutVars>
          <dgm:dir/>
          <dgm:animLvl val="lvl"/>
          <dgm:resizeHandles val="exact"/>
        </dgm:presLayoutVars>
      </dgm:prSet>
      <dgm:spPr/>
    </dgm:pt>
    <dgm:pt modelId="{40819E5D-1D21-45BA-A792-C69C033277FC}" type="pres">
      <dgm:prSet presAssocID="{5A8EB693-FE94-450A-86C0-69B7FC747736}" presName="linNode" presStyleCnt="0"/>
      <dgm:spPr/>
    </dgm:pt>
    <dgm:pt modelId="{266405BD-1332-4309-8894-F9ACFD8EE677}" type="pres">
      <dgm:prSet presAssocID="{5A8EB693-FE94-450A-86C0-69B7FC747736}" presName="parentText" presStyleLbl="node1" presStyleIdx="0" presStyleCnt="4">
        <dgm:presLayoutVars>
          <dgm:chMax val="1"/>
          <dgm:bulletEnabled val="1"/>
        </dgm:presLayoutVars>
      </dgm:prSet>
      <dgm:spPr/>
    </dgm:pt>
    <dgm:pt modelId="{E5A019BC-37D0-478C-8952-594E6F45B7F1}" type="pres">
      <dgm:prSet presAssocID="{B538D817-DEBF-4E22-9A41-BE0A5582FF86}" presName="sp" presStyleCnt="0"/>
      <dgm:spPr/>
    </dgm:pt>
    <dgm:pt modelId="{294C8DAB-2C3A-4423-A605-C83C16B9CD13}" type="pres">
      <dgm:prSet presAssocID="{3AD5E226-1A85-4C71-ABFE-3163A1993919}" presName="linNode" presStyleCnt="0"/>
      <dgm:spPr/>
    </dgm:pt>
    <dgm:pt modelId="{2F4A57F9-D11A-4BE5-85AB-7F4D78576A39}" type="pres">
      <dgm:prSet presAssocID="{3AD5E226-1A85-4C71-ABFE-3163A1993919}" presName="parentText" presStyleLbl="node1" presStyleIdx="1" presStyleCnt="4" custScaleY="151724" custLinFactNeighborX="442" custLinFactNeighborY="1173">
        <dgm:presLayoutVars>
          <dgm:chMax val="1"/>
          <dgm:bulletEnabled val="1"/>
        </dgm:presLayoutVars>
      </dgm:prSet>
      <dgm:spPr/>
    </dgm:pt>
    <dgm:pt modelId="{56D847CB-82D4-4792-9422-CBFFE6140AEB}" type="pres">
      <dgm:prSet presAssocID="{74D510A5-0349-48A8-AC23-D1627DB18218}" presName="sp" presStyleCnt="0"/>
      <dgm:spPr/>
    </dgm:pt>
    <dgm:pt modelId="{C01CFB77-3291-4FFF-8A13-7D1F393AC29A}" type="pres">
      <dgm:prSet presAssocID="{2482F264-B069-4E2C-A30C-6E3EDC71D20E}" presName="linNode" presStyleCnt="0"/>
      <dgm:spPr/>
    </dgm:pt>
    <dgm:pt modelId="{141692E0-09C8-4391-8E84-53BD1FA55847}" type="pres">
      <dgm:prSet presAssocID="{2482F264-B069-4E2C-A30C-6E3EDC71D20E}" presName="parentText" presStyleLbl="node1" presStyleIdx="2" presStyleCnt="4" custScaleY="51603">
        <dgm:presLayoutVars>
          <dgm:chMax val="1"/>
          <dgm:bulletEnabled val="1"/>
        </dgm:presLayoutVars>
      </dgm:prSet>
      <dgm:spPr/>
    </dgm:pt>
    <dgm:pt modelId="{C3784440-F525-4959-A052-F6510923A81A}" type="pres">
      <dgm:prSet presAssocID="{65733897-79B2-4E9F-868D-A6DAA3462401}" presName="sp" presStyleCnt="0"/>
      <dgm:spPr/>
    </dgm:pt>
    <dgm:pt modelId="{6A48D685-99E0-4310-B517-025EA9010EF8}" type="pres">
      <dgm:prSet presAssocID="{9403F3ED-48E3-4E3D-9D00-0ECC8655D9E5}" presName="linNode" presStyleCnt="0"/>
      <dgm:spPr/>
    </dgm:pt>
    <dgm:pt modelId="{9ADBADC6-3013-424E-9347-49A9A49EEEA5}" type="pres">
      <dgm:prSet presAssocID="{9403F3ED-48E3-4E3D-9D00-0ECC8655D9E5}" presName="parentText" presStyleLbl="node1" presStyleIdx="3" presStyleCnt="4">
        <dgm:presLayoutVars>
          <dgm:chMax val="1"/>
          <dgm:bulletEnabled val="1"/>
        </dgm:presLayoutVars>
      </dgm:prSet>
      <dgm:spPr/>
    </dgm:pt>
  </dgm:ptLst>
  <dgm:cxnLst>
    <dgm:cxn modelId="{28B4B308-9394-45BC-82F7-D538AE5B6F56}" type="presOf" srcId="{EC743C46-2BEB-4DF5-BEEA-89F2192BCD08}" destId="{2D59CF29-ABAD-45EA-BCCF-842716494336}" srcOrd="0" destOrd="0" presId="urn:microsoft.com/office/officeart/2005/8/layout/vList5"/>
    <dgm:cxn modelId="{63DE421B-0CDF-493D-9979-92D299D7E110}" type="presOf" srcId="{9403F3ED-48E3-4E3D-9D00-0ECC8655D9E5}" destId="{9ADBADC6-3013-424E-9347-49A9A49EEEA5}" srcOrd="0" destOrd="0" presId="urn:microsoft.com/office/officeart/2005/8/layout/vList5"/>
    <dgm:cxn modelId="{7B17CE2D-0AC3-485F-8D20-172A7D55CCAD}" type="presOf" srcId="{2482F264-B069-4E2C-A30C-6E3EDC71D20E}" destId="{141692E0-09C8-4391-8E84-53BD1FA55847}" srcOrd="0" destOrd="0" presId="urn:microsoft.com/office/officeart/2005/8/layout/vList5"/>
    <dgm:cxn modelId="{84744634-BC03-4A27-B52B-6ACBF59845D1}" type="presOf" srcId="{3AD5E226-1A85-4C71-ABFE-3163A1993919}" destId="{2F4A57F9-D11A-4BE5-85AB-7F4D78576A39}" srcOrd="0" destOrd="0" presId="urn:microsoft.com/office/officeart/2005/8/layout/vList5"/>
    <dgm:cxn modelId="{BA76366C-79DE-4D31-A55D-178B7D814BC0}" srcId="{EC743C46-2BEB-4DF5-BEEA-89F2192BCD08}" destId="{2482F264-B069-4E2C-A30C-6E3EDC71D20E}" srcOrd="2" destOrd="0" parTransId="{42F5B7D5-C90E-44F9-9281-6CF02739E32F}" sibTransId="{65733897-79B2-4E9F-868D-A6DAA3462401}"/>
    <dgm:cxn modelId="{06E86A5A-806F-4E9B-82EF-D8566A0D7AC9}" type="presOf" srcId="{5A8EB693-FE94-450A-86C0-69B7FC747736}" destId="{266405BD-1332-4309-8894-F9ACFD8EE677}" srcOrd="0" destOrd="0" presId="urn:microsoft.com/office/officeart/2005/8/layout/vList5"/>
    <dgm:cxn modelId="{7617D882-91C9-46C9-84B2-D6AFC3C9CD2C}" srcId="{EC743C46-2BEB-4DF5-BEEA-89F2192BCD08}" destId="{3AD5E226-1A85-4C71-ABFE-3163A1993919}" srcOrd="1" destOrd="0" parTransId="{295C4733-7402-43A0-9BE4-27F170916715}" sibTransId="{74D510A5-0349-48A8-AC23-D1627DB18218}"/>
    <dgm:cxn modelId="{E773E5BD-C312-4506-8BAB-BC4B1D981D2C}" srcId="{EC743C46-2BEB-4DF5-BEEA-89F2192BCD08}" destId="{9403F3ED-48E3-4E3D-9D00-0ECC8655D9E5}" srcOrd="3" destOrd="0" parTransId="{D8C8749B-5A05-480B-92EE-6ECDE280231D}" sibTransId="{275AA300-CDC2-4D28-9B9F-5B74988CCCFB}"/>
    <dgm:cxn modelId="{02E8D7DE-4882-441E-8756-46AE695CB0B6}" srcId="{EC743C46-2BEB-4DF5-BEEA-89F2192BCD08}" destId="{5A8EB693-FE94-450A-86C0-69B7FC747736}" srcOrd="0" destOrd="0" parTransId="{28C55FAE-98B3-4567-95FA-B661E902CD90}" sibTransId="{B538D817-DEBF-4E22-9A41-BE0A5582FF86}"/>
    <dgm:cxn modelId="{8308D01B-C701-4C1C-BB8E-55FDC698FFEA}" type="presParOf" srcId="{2D59CF29-ABAD-45EA-BCCF-842716494336}" destId="{40819E5D-1D21-45BA-A792-C69C033277FC}" srcOrd="0" destOrd="0" presId="urn:microsoft.com/office/officeart/2005/8/layout/vList5"/>
    <dgm:cxn modelId="{B3108AB9-52B2-4451-A34C-9D9ED59A2364}" type="presParOf" srcId="{40819E5D-1D21-45BA-A792-C69C033277FC}" destId="{266405BD-1332-4309-8894-F9ACFD8EE677}" srcOrd="0" destOrd="0" presId="urn:microsoft.com/office/officeart/2005/8/layout/vList5"/>
    <dgm:cxn modelId="{BDA114AD-7DF8-46BE-8DF0-3D6FE0F376E0}" type="presParOf" srcId="{2D59CF29-ABAD-45EA-BCCF-842716494336}" destId="{E5A019BC-37D0-478C-8952-594E6F45B7F1}" srcOrd="1" destOrd="0" presId="urn:microsoft.com/office/officeart/2005/8/layout/vList5"/>
    <dgm:cxn modelId="{052402AB-AA1E-42BD-A178-641576855669}" type="presParOf" srcId="{2D59CF29-ABAD-45EA-BCCF-842716494336}" destId="{294C8DAB-2C3A-4423-A605-C83C16B9CD13}" srcOrd="2" destOrd="0" presId="urn:microsoft.com/office/officeart/2005/8/layout/vList5"/>
    <dgm:cxn modelId="{B1C387A6-AD9C-4519-BD2A-820172757E7A}" type="presParOf" srcId="{294C8DAB-2C3A-4423-A605-C83C16B9CD13}" destId="{2F4A57F9-D11A-4BE5-85AB-7F4D78576A39}" srcOrd="0" destOrd="0" presId="urn:microsoft.com/office/officeart/2005/8/layout/vList5"/>
    <dgm:cxn modelId="{B3A5F4A0-3BD5-48B7-92DC-A68EE6DF4552}" type="presParOf" srcId="{2D59CF29-ABAD-45EA-BCCF-842716494336}" destId="{56D847CB-82D4-4792-9422-CBFFE6140AEB}" srcOrd="3" destOrd="0" presId="urn:microsoft.com/office/officeart/2005/8/layout/vList5"/>
    <dgm:cxn modelId="{157E419A-5B84-47C3-969F-DBCF23C63E14}" type="presParOf" srcId="{2D59CF29-ABAD-45EA-BCCF-842716494336}" destId="{C01CFB77-3291-4FFF-8A13-7D1F393AC29A}" srcOrd="4" destOrd="0" presId="urn:microsoft.com/office/officeart/2005/8/layout/vList5"/>
    <dgm:cxn modelId="{B81A3125-AF3E-4AFA-8CEA-039A5EEE5DF9}" type="presParOf" srcId="{C01CFB77-3291-4FFF-8A13-7D1F393AC29A}" destId="{141692E0-09C8-4391-8E84-53BD1FA55847}" srcOrd="0" destOrd="0" presId="urn:microsoft.com/office/officeart/2005/8/layout/vList5"/>
    <dgm:cxn modelId="{FCFAD620-851F-4247-9132-55C0490FCC04}" type="presParOf" srcId="{2D59CF29-ABAD-45EA-BCCF-842716494336}" destId="{C3784440-F525-4959-A052-F6510923A81A}" srcOrd="5" destOrd="0" presId="urn:microsoft.com/office/officeart/2005/8/layout/vList5"/>
    <dgm:cxn modelId="{66304DD7-4211-4BB6-B75A-F71C31F30265}" type="presParOf" srcId="{2D59CF29-ABAD-45EA-BCCF-842716494336}" destId="{6A48D685-99E0-4310-B517-025EA9010EF8}" srcOrd="6" destOrd="0" presId="urn:microsoft.com/office/officeart/2005/8/layout/vList5"/>
    <dgm:cxn modelId="{11932E63-3265-4BD4-A1FF-0DCFB88469C8}" type="presParOf" srcId="{6A48D685-99E0-4310-B517-025EA9010EF8}" destId="{9ADBADC6-3013-424E-9347-49A9A49EEEA5}"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9A5128-B3D5-4098-A429-FCF6BB5A1294}"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en-GB"/>
        </a:p>
      </dgm:t>
    </dgm:pt>
    <dgm:pt modelId="{E04E71FA-1A53-4368-BF21-C4CE9E3DBE27}">
      <dgm:prSet/>
      <dgm:spPr/>
      <dgm:t>
        <a:bodyPr/>
        <a:lstStyle/>
        <a:p>
          <a:r>
            <a:rPr lang="lt-LT" b="0" i="0" baseline="0">
              <a:solidFill>
                <a:schemeClr val="tx1"/>
              </a:solidFill>
            </a:rPr>
            <a:t>Išankstinės konsultacijos</a:t>
          </a:r>
        </a:p>
      </dgm:t>
    </dgm:pt>
    <dgm:pt modelId="{8616E459-3BBF-4BFE-911B-7C6B057E265D}" type="parTrans" cxnId="{4EB61597-0F9D-4294-A8A7-7B24BEDB6925}">
      <dgm:prSet/>
      <dgm:spPr/>
      <dgm:t>
        <a:bodyPr/>
        <a:lstStyle/>
        <a:p>
          <a:endParaRPr lang="en-GB"/>
        </a:p>
      </dgm:t>
    </dgm:pt>
    <dgm:pt modelId="{B42C47AA-0817-446B-8497-E4CA7B32BD59}" type="sibTrans" cxnId="{4EB61597-0F9D-4294-A8A7-7B24BEDB6925}">
      <dgm:prSet/>
      <dgm:spPr/>
      <dgm:t>
        <a:bodyPr/>
        <a:lstStyle/>
        <a:p>
          <a:endParaRPr lang="en-GB"/>
        </a:p>
      </dgm:t>
    </dgm:pt>
    <dgm:pt modelId="{77842312-AFC5-4FF7-A927-B1E91AE4FF8F}">
      <dgm:prSet/>
      <dgm:spPr/>
      <dgm:t>
        <a:bodyPr/>
        <a:lstStyle/>
        <a:p>
          <a:r>
            <a:rPr lang="lt-LT" b="0" i="0" baseline="0">
              <a:solidFill>
                <a:schemeClr val="tx1"/>
              </a:solidFill>
            </a:rPr>
            <a:t>Leisti darbuotojams išbandyti priemonę ar sistemą bandomuoju laikotarpiu</a:t>
          </a:r>
        </a:p>
      </dgm:t>
    </dgm:pt>
    <dgm:pt modelId="{299D0B39-BFF6-4D75-A1BB-7A0BBA7189A2}" type="parTrans" cxnId="{FE7A25E0-DA7F-48B8-93E1-FFAF1AB76B67}">
      <dgm:prSet/>
      <dgm:spPr/>
      <dgm:t>
        <a:bodyPr/>
        <a:lstStyle/>
        <a:p>
          <a:endParaRPr lang="en-GB"/>
        </a:p>
      </dgm:t>
    </dgm:pt>
    <dgm:pt modelId="{5F28F2DD-225C-4881-8C18-A95E65986492}" type="sibTrans" cxnId="{FE7A25E0-DA7F-48B8-93E1-FFAF1AB76B67}">
      <dgm:prSet/>
      <dgm:spPr/>
      <dgm:t>
        <a:bodyPr/>
        <a:lstStyle/>
        <a:p>
          <a:endParaRPr lang="en-GB"/>
        </a:p>
      </dgm:t>
    </dgm:pt>
    <dgm:pt modelId="{97AFADE2-9EB8-4DFB-8F86-D71E9671DFC2}">
      <dgm:prSet/>
      <dgm:spPr/>
      <dgm:t>
        <a:bodyPr/>
        <a:lstStyle/>
        <a:p>
          <a:r>
            <a:rPr lang="lt-LT" b="0" i="0" baseline="0" dirty="0">
              <a:solidFill>
                <a:schemeClr val="tx1"/>
              </a:solidFill>
            </a:rPr>
            <a:t>Darbas su atstovais</a:t>
          </a:r>
        </a:p>
      </dgm:t>
    </dgm:pt>
    <dgm:pt modelId="{2B0E8ACA-BD0F-4E0B-8D92-083ADA0BE92A}" type="parTrans" cxnId="{210DF48F-4E8B-4062-9E0F-2AC0323082EB}">
      <dgm:prSet/>
      <dgm:spPr/>
      <dgm:t>
        <a:bodyPr/>
        <a:lstStyle/>
        <a:p>
          <a:endParaRPr lang="en-GB"/>
        </a:p>
      </dgm:t>
    </dgm:pt>
    <dgm:pt modelId="{F0364376-C06D-4D35-98E7-28BAB3D4DB35}" type="sibTrans" cxnId="{210DF48F-4E8B-4062-9E0F-2AC0323082EB}">
      <dgm:prSet/>
      <dgm:spPr/>
      <dgm:t>
        <a:bodyPr/>
        <a:lstStyle/>
        <a:p>
          <a:endParaRPr lang="en-GB"/>
        </a:p>
      </dgm:t>
    </dgm:pt>
    <dgm:pt modelId="{9E13365E-6545-4311-9BE7-F1607FA4A039}">
      <dgm:prSet/>
      <dgm:spPr/>
      <dgm:t>
        <a:bodyPr/>
        <a:lstStyle/>
        <a:p>
          <a:r>
            <a:rPr lang="lt-LT" b="0" i="0" baseline="0" dirty="0">
              <a:solidFill>
                <a:schemeClr val="tx1"/>
              </a:solidFill>
            </a:rPr>
            <a:t>Ieškoti  įvairių įsitraukimo galimybių</a:t>
          </a:r>
        </a:p>
      </dgm:t>
    </dgm:pt>
    <dgm:pt modelId="{23981956-A6CE-42AE-838A-A178AB1E194C}" type="parTrans" cxnId="{2775FD89-4126-4A4A-88B2-CE4210A6CB3E}">
      <dgm:prSet/>
      <dgm:spPr/>
      <dgm:t>
        <a:bodyPr/>
        <a:lstStyle/>
        <a:p>
          <a:endParaRPr lang="en-GB"/>
        </a:p>
      </dgm:t>
    </dgm:pt>
    <dgm:pt modelId="{F22C3ED7-6B95-41DC-8695-9B0EDC9CC587}" type="sibTrans" cxnId="{2775FD89-4126-4A4A-88B2-CE4210A6CB3E}">
      <dgm:prSet/>
      <dgm:spPr/>
      <dgm:t>
        <a:bodyPr/>
        <a:lstStyle/>
        <a:p>
          <a:endParaRPr lang="en-GB"/>
        </a:p>
      </dgm:t>
    </dgm:pt>
    <dgm:pt modelId="{F580C0CD-97DC-4E8F-ACB3-554AFE544708}">
      <dgm:prSet/>
      <dgm:spPr/>
      <dgm:t>
        <a:bodyPr/>
        <a:lstStyle/>
        <a:p>
          <a:r>
            <a:rPr lang="lt-LT" b="0" i="0" baseline="0" dirty="0">
              <a:solidFill>
                <a:schemeClr val="tx1"/>
              </a:solidFill>
            </a:rPr>
            <a:t>Mokymas darbo vietoje, grupiniai pasitarimai, apžiūros ir pokalbiai</a:t>
          </a:r>
        </a:p>
      </dgm:t>
    </dgm:pt>
    <dgm:pt modelId="{8B87F91A-B26C-44B5-8957-40B8CEB0CB9A}" type="parTrans" cxnId="{670C727A-5B66-421D-8FE3-A7210B4C2C0D}">
      <dgm:prSet/>
      <dgm:spPr/>
      <dgm:t>
        <a:bodyPr/>
        <a:lstStyle/>
        <a:p>
          <a:endParaRPr lang="en-GB"/>
        </a:p>
      </dgm:t>
    </dgm:pt>
    <dgm:pt modelId="{7063D554-9A8A-481C-ACDF-6B1D59E6281F}" type="sibTrans" cxnId="{670C727A-5B66-421D-8FE3-A7210B4C2C0D}">
      <dgm:prSet/>
      <dgm:spPr/>
      <dgm:t>
        <a:bodyPr/>
        <a:lstStyle/>
        <a:p>
          <a:endParaRPr lang="en-GB"/>
        </a:p>
      </dgm:t>
    </dgm:pt>
    <dgm:pt modelId="{8CED4FE7-F311-4CE4-B455-A1BD79707F1E}">
      <dgm:prSet/>
      <dgm:spPr/>
      <dgm:t>
        <a:bodyPr/>
        <a:lstStyle/>
        <a:p>
          <a:r>
            <a:rPr lang="lt-LT" b="0" i="0" baseline="0" dirty="0">
              <a:solidFill>
                <a:schemeClr val="tx1"/>
              </a:solidFill>
            </a:rPr>
            <a:t>Technologijų pažinimo praktiniai seminarai </a:t>
          </a:r>
        </a:p>
      </dgm:t>
    </dgm:pt>
    <dgm:pt modelId="{C1DA419F-69E4-4289-B263-5EB0972E182C}" type="parTrans" cxnId="{7F5326D5-59D9-4D32-A861-712AF3E346CD}">
      <dgm:prSet/>
      <dgm:spPr/>
      <dgm:t>
        <a:bodyPr/>
        <a:lstStyle/>
        <a:p>
          <a:endParaRPr lang="en-GB"/>
        </a:p>
      </dgm:t>
    </dgm:pt>
    <dgm:pt modelId="{49206526-1D9E-4AAA-A706-E84E718B9859}" type="sibTrans" cxnId="{7F5326D5-59D9-4D32-A861-712AF3E346CD}">
      <dgm:prSet/>
      <dgm:spPr/>
      <dgm:t>
        <a:bodyPr/>
        <a:lstStyle/>
        <a:p>
          <a:endParaRPr lang="en-GB"/>
        </a:p>
      </dgm:t>
    </dgm:pt>
    <dgm:pt modelId="{B4B689E6-5D1D-4FBB-8F14-23DBBF8AF33C}" type="pres">
      <dgm:prSet presAssocID="{D39A5128-B3D5-4098-A429-FCF6BB5A1294}" presName="linear" presStyleCnt="0">
        <dgm:presLayoutVars>
          <dgm:dir/>
          <dgm:animLvl val="lvl"/>
          <dgm:resizeHandles val="exact"/>
        </dgm:presLayoutVars>
      </dgm:prSet>
      <dgm:spPr/>
    </dgm:pt>
    <dgm:pt modelId="{4D2EC8DF-A732-45AF-A1BE-EE129F78D599}" type="pres">
      <dgm:prSet presAssocID="{E04E71FA-1A53-4368-BF21-C4CE9E3DBE27}" presName="parentLin" presStyleCnt="0"/>
      <dgm:spPr/>
    </dgm:pt>
    <dgm:pt modelId="{91CB8AA9-6EA3-4F12-805A-273A6CE5A371}" type="pres">
      <dgm:prSet presAssocID="{E04E71FA-1A53-4368-BF21-C4CE9E3DBE27}" presName="parentLeftMargin" presStyleLbl="node1" presStyleIdx="0" presStyleCnt="6"/>
      <dgm:spPr/>
    </dgm:pt>
    <dgm:pt modelId="{03C8010D-55B9-4D14-BB9D-C4D1F6A5EFEB}" type="pres">
      <dgm:prSet presAssocID="{E04E71FA-1A53-4368-BF21-C4CE9E3DBE27}" presName="parentText" presStyleLbl="node1" presStyleIdx="0" presStyleCnt="6">
        <dgm:presLayoutVars>
          <dgm:chMax val="0"/>
          <dgm:bulletEnabled val="1"/>
        </dgm:presLayoutVars>
      </dgm:prSet>
      <dgm:spPr/>
    </dgm:pt>
    <dgm:pt modelId="{AE161A3C-5988-4CCD-916C-BB93973135D1}" type="pres">
      <dgm:prSet presAssocID="{E04E71FA-1A53-4368-BF21-C4CE9E3DBE27}" presName="negativeSpace" presStyleCnt="0"/>
      <dgm:spPr/>
    </dgm:pt>
    <dgm:pt modelId="{8CE67E7E-10FB-45CF-9518-B43E4425D2F3}" type="pres">
      <dgm:prSet presAssocID="{E04E71FA-1A53-4368-BF21-C4CE9E3DBE27}" presName="childText" presStyleLbl="conFgAcc1" presStyleIdx="0" presStyleCnt="6">
        <dgm:presLayoutVars>
          <dgm:bulletEnabled val="1"/>
        </dgm:presLayoutVars>
      </dgm:prSet>
      <dgm:spPr/>
    </dgm:pt>
    <dgm:pt modelId="{D8D43FDC-8A2A-4CF1-8247-EC9999C4AE85}" type="pres">
      <dgm:prSet presAssocID="{B42C47AA-0817-446B-8497-E4CA7B32BD59}" presName="spaceBetweenRectangles" presStyleCnt="0"/>
      <dgm:spPr/>
    </dgm:pt>
    <dgm:pt modelId="{FFD448B9-0195-4F18-8755-281E36F7E963}" type="pres">
      <dgm:prSet presAssocID="{77842312-AFC5-4FF7-A927-B1E91AE4FF8F}" presName="parentLin" presStyleCnt="0"/>
      <dgm:spPr/>
    </dgm:pt>
    <dgm:pt modelId="{14732BED-BDD8-44DB-873F-A6E32ABB7A1B}" type="pres">
      <dgm:prSet presAssocID="{77842312-AFC5-4FF7-A927-B1E91AE4FF8F}" presName="parentLeftMargin" presStyleLbl="node1" presStyleIdx="0" presStyleCnt="6"/>
      <dgm:spPr/>
    </dgm:pt>
    <dgm:pt modelId="{4AF4DC86-FF39-45FE-85DB-6A0E4780F99B}" type="pres">
      <dgm:prSet presAssocID="{77842312-AFC5-4FF7-A927-B1E91AE4FF8F}" presName="parentText" presStyleLbl="node1" presStyleIdx="1" presStyleCnt="6">
        <dgm:presLayoutVars>
          <dgm:chMax val="0"/>
          <dgm:bulletEnabled val="1"/>
        </dgm:presLayoutVars>
      </dgm:prSet>
      <dgm:spPr/>
    </dgm:pt>
    <dgm:pt modelId="{4B3AE31C-7ED2-4500-8FCF-542FEA8CCD44}" type="pres">
      <dgm:prSet presAssocID="{77842312-AFC5-4FF7-A927-B1E91AE4FF8F}" presName="negativeSpace" presStyleCnt="0"/>
      <dgm:spPr/>
    </dgm:pt>
    <dgm:pt modelId="{A8B4F407-D179-4B26-8B2F-8ECCA4845690}" type="pres">
      <dgm:prSet presAssocID="{77842312-AFC5-4FF7-A927-B1E91AE4FF8F}" presName="childText" presStyleLbl="conFgAcc1" presStyleIdx="1" presStyleCnt="6">
        <dgm:presLayoutVars>
          <dgm:bulletEnabled val="1"/>
        </dgm:presLayoutVars>
      </dgm:prSet>
      <dgm:spPr/>
    </dgm:pt>
    <dgm:pt modelId="{667FF6A2-AC92-42DE-920E-1DB953E0D46E}" type="pres">
      <dgm:prSet presAssocID="{5F28F2DD-225C-4881-8C18-A95E65986492}" presName="spaceBetweenRectangles" presStyleCnt="0"/>
      <dgm:spPr/>
    </dgm:pt>
    <dgm:pt modelId="{D6592B49-54B2-4799-9F8C-8CB94D9E25EE}" type="pres">
      <dgm:prSet presAssocID="{97AFADE2-9EB8-4DFB-8F86-D71E9671DFC2}" presName="parentLin" presStyleCnt="0"/>
      <dgm:spPr/>
    </dgm:pt>
    <dgm:pt modelId="{2BF04937-1FB0-48F5-9563-11E5EF2B7BF6}" type="pres">
      <dgm:prSet presAssocID="{97AFADE2-9EB8-4DFB-8F86-D71E9671DFC2}" presName="parentLeftMargin" presStyleLbl="node1" presStyleIdx="1" presStyleCnt="6"/>
      <dgm:spPr/>
    </dgm:pt>
    <dgm:pt modelId="{F81635DC-2744-4383-A7C6-5E13FAB54627}" type="pres">
      <dgm:prSet presAssocID="{97AFADE2-9EB8-4DFB-8F86-D71E9671DFC2}" presName="parentText" presStyleLbl="node1" presStyleIdx="2" presStyleCnt="6">
        <dgm:presLayoutVars>
          <dgm:chMax val="0"/>
          <dgm:bulletEnabled val="1"/>
        </dgm:presLayoutVars>
      </dgm:prSet>
      <dgm:spPr/>
    </dgm:pt>
    <dgm:pt modelId="{8A77554E-BC92-4C3A-B645-9C7C37594A23}" type="pres">
      <dgm:prSet presAssocID="{97AFADE2-9EB8-4DFB-8F86-D71E9671DFC2}" presName="negativeSpace" presStyleCnt="0"/>
      <dgm:spPr/>
    </dgm:pt>
    <dgm:pt modelId="{CC02B77D-A22F-49CA-A661-C16DEDB8BCC4}" type="pres">
      <dgm:prSet presAssocID="{97AFADE2-9EB8-4DFB-8F86-D71E9671DFC2}" presName="childText" presStyleLbl="conFgAcc1" presStyleIdx="2" presStyleCnt="6">
        <dgm:presLayoutVars>
          <dgm:bulletEnabled val="1"/>
        </dgm:presLayoutVars>
      </dgm:prSet>
      <dgm:spPr/>
    </dgm:pt>
    <dgm:pt modelId="{6ACD6DC2-A305-453D-A0E6-36493C8687BA}" type="pres">
      <dgm:prSet presAssocID="{F0364376-C06D-4D35-98E7-28BAB3D4DB35}" presName="spaceBetweenRectangles" presStyleCnt="0"/>
      <dgm:spPr/>
    </dgm:pt>
    <dgm:pt modelId="{9CB09ED6-8283-4D66-916A-159C0CFE7B82}" type="pres">
      <dgm:prSet presAssocID="{9E13365E-6545-4311-9BE7-F1607FA4A039}" presName="parentLin" presStyleCnt="0"/>
      <dgm:spPr/>
    </dgm:pt>
    <dgm:pt modelId="{E970BB74-98AA-45CD-8F6E-C020EE7E9144}" type="pres">
      <dgm:prSet presAssocID="{9E13365E-6545-4311-9BE7-F1607FA4A039}" presName="parentLeftMargin" presStyleLbl="node1" presStyleIdx="2" presStyleCnt="6"/>
      <dgm:spPr/>
    </dgm:pt>
    <dgm:pt modelId="{149EFE51-8DE5-4FE1-9694-B5F0BB639D6F}" type="pres">
      <dgm:prSet presAssocID="{9E13365E-6545-4311-9BE7-F1607FA4A039}" presName="parentText" presStyleLbl="node1" presStyleIdx="3" presStyleCnt="6">
        <dgm:presLayoutVars>
          <dgm:chMax val="0"/>
          <dgm:bulletEnabled val="1"/>
        </dgm:presLayoutVars>
      </dgm:prSet>
      <dgm:spPr/>
    </dgm:pt>
    <dgm:pt modelId="{9D254500-851F-4C45-9445-DA6F841DAF4F}" type="pres">
      <dgm:prSet presAssocID="{9E13365E-6545-4311-9BE7-F1607FA4A039}" presName="negativeSpace" presStyleCnt="0"/>
      <dgm:spPr/>
    </dgm:pt>
    <dgm:pt modelId="{87044E54-BAA1-4C4A-BB98-6F568B3BFC61}" type="pres">
      <dgm:prSet presAssocID="{9E13365E-6545-4311-9BE7-F1607FA4A039}" presName="childText" presStyleLbl="conFgAcc1" presStyleIdx="3" presStyleCnt="6">
        <dgm:presLayoutVars>
          <dgm:bulletEnabled val="1"/>
        </dgm:presLayoutVars>
      </dgm:prSet>
      <dgm:spPr/>
    </dgm:pt>
    <dgm:pt modelId="{D76DD4E1-EA90-4D67-A64E-CC3116070BE7}" type="pres">
      <dgm:prSet presAssocID="{F22C3ED7-6B95-41DC-8695-9B0EDC9CC587}" presName="spaceBetweenRectangles" presStyleCnt="0"/>
      <dgm:spPr/>
    </dgm:pt>
    <dgm:pt modelId="{4A82E386-FF63-4C7D-9620-005DF7CCAE1A}" type="pres">
      <dgm:prSet presAssocID="{F580C0CD-97DC-4E8F-ACB3-554AFE544708}" presName="parentLin" presStyleCnt="0"/>
      <dgm:spPr/>
    </dgm:pt>
    <dgm:pt modelId="{7C314954-F2E3-4D8D-A8B9-B68AE247DF09}" type="pres">
      <dgm:prSet presAssocID="{F580C0CD-97DC-4E8F-ACB3-554AFE544708}" presName="parentLeftMargin" presStyleLbl="node1" presStyleIdx="3" presStyleCnt="6"/>
      <dgm:spPr/>
    </dgm:pt>
    <dgm:pt modelId="{5FA4DEA0-A8D1-4D30-B76E-C4B7B666D184}" type="pres">
      <dgm:prSet presAssocID="{F580C0CD-97DC-4E8F-ACB3-554AFE544708}" presName="parentText" presStyleLbl="node1" presStyleIdx="4" presStyleCnt="6">
        <dgm:presLayoutVars>
          <dgm:chMax val="0"/>
          <dgm:bulletEnabled val="1"/>
        </dgm:presLayoutVars>
      </dgm:prSet>
      <dgm:spPr/>
    </dgm:pt>
    <dgm:pt modelId="{D99E3E37-F4A5-4D17-A5E5-610DD9456872}" type="pres">
      <dgm:prSet presAssocID="{F580C0CD-97DC-4E8F-ACB3-554AFE544708}" presName="negativeSpace" presStyleCnt="0"/>
      <dgm:spPr/>
    </dgm:pt>
    <dgm:pt modelId="{C367CCC4-4F2C-4F43-AA61-0263BCBCF33A}" type="pres">
      <dgm:prSet presAssocID="{F580C0CD-97DC-4E8F-ACB3-554AFE544708}" presName="childText" presStyleLbl="conFgAcc1" presStyleIdx="4" presStyleCnt="6">
        <dgm:presLayoutVars>
          <dgm:bulletEnabled val="1"/>
        </dgm:presLayoutVars>
      </dgm:prSet>
      <dgm:spPr/>
    </dgm:pt>
    <dgm:pt modelId="{D0BA441A-1FA3-48DE-8B0D-AF28ECDA6B23}" type="pres">
      <dgm:prSet presAssocID="{7063D554-9A8A-481C-ACDF-6B1D59E6281F}" presName="spaceBetweenRectangles" presStyleCnt="0"/>
      <dgm:spPr/>
    </dgm:pt>
    <dgm:pt modelId="{80874D47-3ACA-46D5-A45E-371C9BF9D0CE}" type="pres">
      <dgm:prSet presAssocID="{8CED4FE7-F311-4CE4-B455-A1BD79707F1E}" presName="parentLin" presStyleCnt="0"/>
      <dgm:spPr/>
    </dgm:pt>
    <dgm:pt modelId="{34769861-77DA-46D1-AEE2-D5B3EBA490CB}" type="pres">
      <dgm:prSet presAssocID="{8CED4FE7-F311-4CE4-B455-A1BD79707F1E}" presName="parentLeftMargin" presStyleLbl="node1" presStyleIdx="4" presStyleCnt="6"/>
      <dgm:spPr/>
    </dgm:pt>
    <dgm:pt modelId="{7781FF33-89D3-4F2B-9F43-205EF94BC3CF}" type="pres">
      <dgm:prSet presAssocID="{8CED4FE7-F311-4CE4-B455-A1BD79707F1E}" presName="parentText" presStyleLbl="node1" presStyleIdx="5" presStyleCnt="6">
        <dgm:presLayoutVars>
          <dgm:chMax val="0"/>
          <dgm:bulletEnabled val="1"/>
        </dgm:presLayoutVars>
      </dgm:prSet>
      <dgm:spPr/>
    </dgm:pt>
    <dgm:pt modelId="{DED5F7C4-BE7E-4015-A42C-B7A522C3896F}" type="pres">
      <dgm:prSet presAssocID="{8CED4FE7-F311-4CE4-B455-A1BD79707F1E}" presName="negativeSpace" presStyleCnt="0"/>
      <dgm:spPr/>
    </dgm:pt>
    <dgm:pt modelId="{C140458A-8435-4704-962B-F60A2D266DCA}" type="pres">
      <dgm:prSet presAssocID="{8CED4FE7-F311-4CE4-B455-A1BD79707F1E}" presName="childText" presStyleLbl="conFgAcc1" presStyleIdx="5" presStyleCnt="6" custLinFactNeighborY="13050">
        <dgm:presLayoutVars>
          <dgm:bulletEnabled val="1"/>
        </dgm:presLayoutVars>
      </dgm:prSet>
      <dgm:spPr/>
    </dgm:pt>
  </dgm:ptLst>
  <dgm:cxnLst>
    <dgm:cxn modelId="{E5E1040E-18F7-497E-9F62-38118E725635}" type="presOf" srcId="{97AFADE2-9EB8-4DFB-8F86-D71E9671DFC2}" destId="{F81635DC-2744-4383-A7C6-5E13FAB54627}" srcOrd="1" destOrd="0" presId="urn:microsoft.com/office/officeart/2005/8/layout/list1"/>
    <dgm:cxn modelId="{5A999316-7294-4B37-9DC1-DC22143C99D2}" type="presOf" srcId="{F580C0CD-97DC-4E8F-ACB3-554AFE544708}" destId="{5FA4DEA0-A8D1-4D30-B76E-C4B7B666D184}" srcOrd="1" destOrd="0" presId="urn:microsoft.com/office/officeart/2005/8/layout/list1"/>
    <dgm:cxn modelId="{BD10C91B-991B-46AD-A8E7-A6C721140592}" type="presOf" srcId="{D39A5128-B3D5-4098-A429-FCF6BB5A1294}" destId="{B4B689E6-5D1D-4FBB-8F14-23DBBF8AF33C}" srcOrd="0" destOrd="0" presId="urn:microsoft.com/office/officeart/2005/8/layout/list1"/>
    <dgm:cxn modelId="{B8452028-367C-48FE-8957-7DB34827EE49}" type="presOf" srcId="{E04E71FA-1A53-4368-BF21-C4CE9E3DBE27}" destId="{91CB8AA9-6EA3-4F12-805A-273A6CE5A371}" srcOrd="0" destOrd="0" presId="urn:microsoft.com/office/officeart/2005/8/layout/list1"/>
    <dgm:cxn modelId="{A742B73A-CEAF-4CEA-8F3D-9EF58B105E1E}" type="presOf" srcId="{77842312-AFC5-4FF7-A927-B1E91AE4FF8F}" destId="{14732BED-BDD8-44DB-873F-A6E32ABB7A1B}" srcOrd="0" destOrd="0" presId="urn:microsoft.com/office/officeart/2005/8/layout/list1"/>
    <dgm:cxn modelId="{DED8806C-D3CD-490B-80B0-B5EDD135A036}" type="presOf" srcId="{F580C0CD-97DC-4E8F-ACB3-554AFE544708}" destId="{7C314954-F2E3-4D8D-A8B9-B68AE247DF09}" srcOrd="0" destOrd="0" presId="urn:microsoft.com/office/officeart/2005/8/layout/list1"/>
    <dgm:cxn modelId="{D74F4251-C7B3-466D-AB29-8FF9EAA4883B}" type="presOf" srcId="{9E13365E-6545-4311-9BE7-F1607FA4A039}" destId="{E970BB74-98AA-45CD-8F6E-C020EE7E9144}" srcOrd="0" destOrd="0" presId="urn:microsoft.com/office/officeart/2005/8/layout/list1"/>
    <dgm:cxn modelId="{670C727A-5B66-421D-8FE3-A7210B4C2C0D}" srcId="{D39A5128-B3D5-4098-A429-FCF6BB5A1294}" destId="{F580C0CD-97DC-4E8F-ACB3-554AFE544708}" srcOrd="4" destOrd="0" parTransId="{8B87F91A-B26C-44B5-8957-40B8CEB0CB9A}" sibTransId="{7063D554-9A8A-481C-ACDF-6B1D59E6281F}"/>
    <dgm:cxn modelId="{317DC27A-B93F-4E70-B657-E6A219161B67}" type="presOf" srcId="{97AFADE2-9EB8-4DFB-8F86-D71E9671DFC2}" destId="{2BF04937-1FB0-48F5-9563-11E5EF2B7BF6}" srcOrd="0" destOrd="0" presId="urn:microsoft.com/office/officeart/2005/8/layout/list1"/>
    <dgm:cxn modelId="{20617E81-F98C-4826-8409-5987C68DCD84}" type="presOf" srcId="{E04E71FA-1A53-4368-BF21-C4CE9E3DBE27}" destId="{03C8010D-55B9-4D14-BB9D-C4D1F6A5EFEB}" srcOrd="1" destOrd="0" presId="urn:microsoft.com/office/officeart/2005/8/layout/list1"/>
    <dgm:cxn modelId="{2775FD89-4126-4A4A-88B2-CE4210A6CB3E}" srcId="{D39A5128-B3D5-4098-A429-FCF6BB5A1294}" destId="{9E13365E-6545-4311-9BE7-F1607FA4A039}" srcOrd="3" destOrd="0" parTransId="{23981956-A6CE-42AE-838A-A178AB1E194C}" sibTransId="{F22C3ED7-6B95-41DC-8695-9B0EDC9CC587}"/>
    <dgm:cxn modelId="{210DF48F-4E8B-4062-9E0F-2AC0323082EB}" srcId="{D39A5128-B3D5-4098-A429-FCF6BB5A1294}" destId="{97AFADE2-9EB8-4DFB-8F86-D71E9671DFC2}" srcOrd="2" destOrd="0" parTransId="{2B0E8ACA-BD0F-4E0B-8D92-083ADA0BE92A}" sibTransId="{F0364376-C06D-4D35-98E7-28BAB3D4DB35}"/>
    <dgm:cxn modelId="{FA163E92-6E1C-4A47-967C-21C7741C2423}" type="presOf" srcId="{8CED4FE7-F311-4CE4-B455-A1BD79707F1E}" destId="{34769861-77DA-46D1-AEE2-D5B3EBA490CB}" srcOrd="0" destOrd="0" presId="urn:microsoft.com/office/officeart/2005/8/layout/list1"/>
    <dgm:cxn modelId="{E818F392-1C40-42D6-884C-A13FCE518838}" type="presOf" srcId="{77842312-AFC5-4FF7-A927-B1E91AE4FF8F}" destId="{4AF4DC86-FF39-45FE-85DB-6A0E4780F99B}" srcOrd="1" destOrd="0" presId="urn:microsoft.com/office/officeart/2005/8/layout/list1"/>
    <dgm:cxn modelId="{BCDF5C96-4134-4DD9-9511-D80CDA9C637D}" type="presOf" srcId="{8CED4FE7-F311-4CE4-B455-A1BD79707F1E}" destId="{7781FF33-89D3-4F2B-9F43-205EF94BC3CF}" srcOrd="1" destOrd="0" presId="urn:microsoft.com/office/officeart/2005/8/layout/list1"/>
    <dgm:cxn modelId="{4EB61597-0F9D-4294-A8A7-7B24BEDB6925}" srcId="{D39A5128-B3D5-4098-A429-FCF6BB5A1294}" destId="{E04E71FA-1A53-4368-BF21-C4CE9E3DBE27}" srcOrd="0" destOrd="0" parTransId="{8616E459-3BBF-4BFE-911B-7C6B057E265D}" sibTransId="{B42C47AA-0817-446B-8497-E4CA7B32BD59}"/>
    <dgm:cxn modelId="{7F5326D5-59D9-4D32-A861-712AF3E346CD}" srcId="{D39A5128-B3D5-4098-A429-FCF6BB5A1294}" destId="{8CED4FE7-F311-4CE4-B455-A1BD79707F1E}" srcOrd="5" destOrd="0" parTransId="{C1DA419F-69E4-4289-B263-5EB0972E182C}" sibTransId="{49206526-1D9E-4AAA-A706-E84E718B9859}"/>
    <dgm:cxn modelId="{F5EAA4DE-E373-4AD4-BE39-AFC520349882}" type="presOf" srcId="{9E13365E-6545-4311-9BE7-F1607FA4A039}" destId="{149EFE51-8DE5-4FE1-9694-B5F0BB639D6F}" srcOrd="1" destOrd="0" presId="urn:microsoft.com/office/officeart/2005/8/layout/list1"/>
    <dgm:cxn modelId="{FE7A25E0-DA7F-48B8-93E1-FFAF1AB76B67}" srcId="{D39A5128-B3D5-4098-A429-FCF6BB5A1294}" destId="{77842312-AFC5-4FF7-A927-B1E91AE4FF8F}" srcOrd="1" destOrd="0" parTransId="{299D0B39-BFF6-4D75-A1BB-7A0BBA7189A2}" sibTransId="{5F28F2DD-225C-4881-8C18-A95E65986492}"/>
    <dgm:cxn modelId="{8DF41A16-5C2E-4AA2-9E84-53CF6C95B6D8}" type="presParOf" srcId="{B4B689E6-5D1D-4FBB-8F14-23DBBF8AF33C}" destId="{4D2EC8DF-A732-45AF-A1BE-EE129F78D599}" srcOrd="0" destOrd="0" presId="urn:microsoft.com/office/officeart/2005/8/layout/list1"/>
    <dgm:cxn modelId="{1B7CE6C5-EEAF-409B-AB72-A78B32EBE94C}" type="presParOf" srcId="{4D2EC8DF-A732-45AF-A1BE-EE129F78D599}" destId="{91CB8AA9-6EA3-4F12-805A-273A6CE5A371}" srcOrd="0" destOrd="0" presId="urn:microsoft.com/office/officeart/2005/8/layout/list1"/>
    <dgm:cxn modelId="{55633B6F-C9FD-49A5-A33E-373D161A3DD7}" type="presParOf" srcId="{4D2EC8DF-A732-45AF-A1BE-EE129F78D599}" destId="{03C8010D-55B9-4D14-BB9D-C4D1F6A5EFEB}" srcOrd="1" destOrd="0" presId="urn:microsoft.com/office/officeart/2005/8/layout/list1"/>
    <dgm:cxn modelId="{70A6CEA1-E866-452A-B0BF-3B362BBE8FEC}" type="presParOf" srcId="{B4B689E6-5D1D-4FBB-8F14-23DBBF8AF33C}" destId="{AE161A3C-5988-4CCD-916C-BB93973135D1}" srcOrd="1" destOrd="0" presId="urn:microsoft.com/office/officeart/2005/8/layout/list1"/>
    <dgm:cxn modelId="{13B47E22-2108-44B2-8D78-93BD910E639F}" type="presParOf" srcId="{B4B689E6-5D1D-4FBB-8F14-23DBBF8AF33C}" destId="{8CE67E7E-10FB-45CF-9518-B43E4425D2F3}" srcOrd="2" destOrd="0" presId="urn:microsoft.com/office/officeart/2005/8/layout/list1"/>
    <dgm:cxn modelId="{0920DBE5-CF1E-48AE-9FB5-C790CBDB3934}" type="presParOf" srcId="{B4B689E6-5D1D-4FBB-8F14-23DBBF8AF33C}" destId="{D8D43FDC-8A2A-4CF1-8247-EC9999C4AE85}" srcOrd="3" destOrd="0" presId="urn:microsoft.com/office/officeart/2005/8/layout/list1"/>
    <dgm:cxn modelId="{E3589227-FA1B-4078-A057-6F83FF24CD05}" type="presParOf" srcId="{B4B689E6-5D1D-4FBB-8F14-23DBBF8AF33C}" destId="{FFD448B9-0195-4F18-8755-281E36F7E963}" srcOrd="4" destOrd="0" presId="urn:microsoft.com/office/officeart/2005/8/layout/list1"/>
    <dgm:cxn modelId="{C04D713E-6894-4BEC-B001-AB0D99B9B654}" type="presParOf" srcId="{FFD448B9-0195-4F18-8755-281E36F7E963}" destId="{14732BED-BDD8-44DB-873F-A6E32ABB7A1B}" srcOrd="0" destOrd="0" presId="urn:microsoft.com/office/officeart/2005/8/layout/list1"/>
    <dgm:cxn modelId="{18FEA0D7-7096-4348-8896-0826E46543C8}" type="presParOf" srcId="{FFD448B9-0195-4F18-8755-281E36F7E963}" destId="{4AF4DC86-FF39-45FE-85DB-6A0E4780F99B}" srcOrd="1" destOrd="0" presId="urn:microsoft.com/office/officeart/2005/8/layout/list1"/>
    <dgm:cxn modelId="{19100BE0-2466-469A-853F-F089288D6266}" type="presParOf" srcId="{B4B689E6-5D1D-4FBB-8F14-23DBBF8AF33C}" destId="{4B3AE31C-7ED2-4500-8FCF-542FEA8CCD44}" srcOrd="5" destOrd="0" presId="urn:microsoft.com/office/officeart/2005/8/layout/list1"/>
    <dgm:cxn modelId="{E1C5BF48-4BBF-4E92-B848-4C45962420E2}" type="presParOf" srcId="{B4B689E6-5D1D-4FBB-8F14-23DBBF8AF33C}" destId="{A8B4F407-D179-4B26-8B2F-8ECCA4845690}" srcOrd="6" destOrd="0" presId="urn:microsoft.com/office/officeart/2005/8/layout/list1"/>
    <dgm:cxn modelId="{71AAE847-D1BB-4010-A46D-82F743CBDC0C}" type="presParOf" srcId="{B4B689E6-5D1D-4FBB-8F14-23DBBF8AF33C}" destId="{667FF6A2-AC92-42DE-920E-1DB953E0D46E}" srcOrd="7" destOrd="0" presId="urn:microsoft.com/office/officeart/2005/8/layout/list1"/>
    <dgm:cxn modelId="{47EC7E2C-2C6A-4493-90B4-C3A8029C3D2B}" type="presParOf" srcId="{B4B689E6-5D1D-4FBB-8F14-23DBBF8AF33C}" destId="{D6592B49-54B2-4799-9F8C-8CB94D9E25EE}" srcOrd="8" destOrd="0" presId="urn:microsoft.com/office/officeart/2005/8/layout/list1"/>
    <dgm:cxn modelId="{AED84D29-A194-4150-84EA-C5DEB8F89385}" type="presParOf" srcId="{D6592B49-54B2-4799-9F8C-8CB94D9E25EE}" destId="{2BF04937-1FB0-48F5-9563-11E5EF2B7BF6}" srcOrd="0" destOrd="0" presId="urn:microsoft.com/office/officeart/2005/8/layout/list1"/>
    <dgm:cxn modelId="{16EFE2E8-2ADA-4F6D-91E5-F1CB4097EAE1}" type="presParOf" srcId="{D6592B49-54B2-4799-9F8C-8CB94D9E25EE}" destId="{F81635DC-2744-4383-A7C6-5E13FAB54627}" srcOrd="1" destOrd="0" presId="urn:microsoft.com/office/officeart/2005/8/layout/list1"/>
    <dgm:cxn modelId="{B4CD8B16-21B9-46C7-A66C-3C8BC1F9C103}" type="presParOf" srcId="{B4B689E6-5D1D-4FBB-8F14-23DBBF8AF33C}" destId="{8A77554E-BC92-4C3A-B645-9C7C37594A23}" srcOrd="9" destOrd="0" presId="urn:microsoft.com/office/officeart/2005/8/layout/list1"/>
    <dgm:cxn modelId="{2BB90F5F-C45E-45B4-951E-2E507BAEF083}" type="presParOf" srcId="{B4B689E6-5D1D-4FBB-8F14-23DBBF8AF33C}" destId="{CC02B77D-A22F-49CA-A661-C16DEDB8BCC4}" srcOrd="10" destOrd="0" presId="urn:microsoft.com/office/officeart/2005/8/layout/list1"/>
    <dgm:cxn modelId="{1812EA6D-090F-462B-8914-BCACC7FC3D9F}" type="presParOf" srcId="{B4B689E6-5D1D-4FBB-8F14-23DBBF8AF33C}" destId="{6ACD6DC2-A305-453D-A0E6-36493C8687BA}" srcOrd="11" destOrd="0" presId="urn:microsoft.com/office/officeart/2005/8/layout/list1"/>
    <dgm:cxn modelId="{0EBDBDC4-AA4B-44C3-9696-E7DF8C06F436}" type="presParOf" srcId="{B4B689E6-5D1D-4FBB-8F14-23DBBF8AF33C}" destId="{9CB09ED6-8283-4D66-916A-159C0CFE7B82}" srcOrd="12" destOrd="0" presId="urn:microsoft.com/office/officeart/2005/8/layout/list1"/>
    <dgm:cxn modelId="{537833A9-E609-4AF3-A582-FC35F2139BE6}" type="presParOf" srcId="{9CB09ED6-8283-4D66-916A-159C0CFE7B82}" destId="{E970BB74-98AA-45CD-8F6E-C020EE7E9144}" srcOrd="0" destOrd="0" presId="urn:microsoft.com/office/officeart/2005/8/layout/list1"/>
    <dgm:cxn modelId="{BE093E74-B139-4E05-9689-DE34488780B0}" type="presParOf" srcId="{9CB09ED6-8283-4D66-916A-159C0CFE7B82}" destId="{149EFE51-8DE5-4FE1-9694-B5F0BB639D6F}" srcOrd="1" destOrd="0" presId="urn:microsoft.com/office/officeart/2005/8/layout/list1"/>
    <dgm:cxn modelId="{988D56B7-A302-479A-860D-E45FFEF9C447}" type="presParOf" srcId="{B4B689E6-5D1D-4FBB-8F14-23DBBF8AF33C}" destId="{9D254500-851F-4C45-9445-DA6F841DAF4F}" srcOrd="13" destOrd="0" presId="urn:microsoft.com/office/officeart/2005/8/layout/list1"/>
    <dgm:cxn modelId="{C6517129-D76E-41D8-A66F-565706F0FFC2}" type="presParOf" srcId="{B4B689E6-5D1D-4FBB-8F14-23DBBF8AF33C}" destId="{87044E54-BAA1-4C4A-BB98-6F568B3BFC61}" srcOrd="14" destOrd="0" presId="urn:microsoft.com/office/officeart/2005/8/layout/list1"/>
    <dgm:cxn modelId="{D5BBBFC7-B756-4580-8315-62649F1C28E3}" type="presParOf" srcId="{B4B689E6-5D1D-4FBB-8F14-23DBBF8AF33C}" destId="{D76DD4E1-EA90-4D67-A64E-CC3116070BE7}" srcOrd="15" destOrd="0" presId="urn:microsoft.com/office/officeart/2005/8/layout/list1"/>
    <dgm:cxn modelId="{A6DA4929-0DF2-403A-B459-61D75F1D3894}" type="presParOf" srcId="{B4B689E6-5D1D-4FBB-8F14-23DBBF8AF33C}" destId="{4A82E386-FF63-4C7D-9620-005DF7CCAE1A}" srcOrd="16" destOrd="0" presId="urn:microsoft.com/office/officeart/2005/8/layout/list1"/>
    <dgm:cxn modelId="{7874A8C7-0207-415C-A490-83F4EB2E90D6}" type="presParOf" srcId="{4A82E386-FF63-4C7D-9620-005DF7CCAE1A}" destId="{7C314954-F2E3-4D8D-A8B9-B68AE247DF09}" srcOrd="0" destOrd="0" presId="urn:microsoft.com/office/officeart/2005/8/layout/list1"/>
    <dgm:cxn modelId="{5AFA5328-24F9-48B3-879A-89D6F257688A}" type="presParOf" srcId="{4A82E386-FF63-4C7D-9620-005DF7CCAE1A}" destId="{5FA4DEA0-A8D1-4D30-B76E-C4B7B666D184}" srcOrd="1" destOrd="0" presId="urn:microsoft.com/office/officeart/2005/8/layout/list1"/>
    <dgm:cxn modelId="{5E7D1510-6776-4E7A-A4FD-C4023DA7A8AC}" type="presParOf" srcId="{B4B689E6-5D1D-4FBB-8F14-23DBBF8AF33C}" destId="{D99E3E37-F4A5-4D17-A5E5-610DD9456872}" srcOrd="17" destOrd="0" presId="urn:microsoft.com/office/officeart/2005/8/layout/list1"/>
    <dgm:cxn modelId="{7C054429-FF0B-4EBB-A530-31F9D05DC4B2}" type="presParOf" srcId="{B4B689E6-5D1D-4FBB-8F14-23DBBF8AF33C}" destId="{C367CCC4-4F2C-4F43-AA61-0263BCBCF33A}" srcOrd="18" destOrd="0" presId="urn:microsoft.com/office/officeart/2005/8/layout/list1"/>
    <dgm:cxn modelId="{0FA3DC4F-1953-40C3-9C95-AE97BC1D0676}" type="presParOf" srcId="{B4B689E6-5D1D-4FBB-8F14-23DBBF8AF33C}" destId="{D0BA441A-1FA3-48DE-8B0D-AF28ECDA6B23}" srcOrd="19" destOrd="0" presId="urn:microsoft.com/office/officeart/2005/8/layout/list1"/>
    <dgm:cxn modelId="{25D9D5B3-8693-4FA9-9C74-F80B5139D672}" type="presParOf" srcId="{B4B689E6-5D1D-4FBB-8F14-23DBBF8AF33C}" destId="{80874D47-3ACA-46D5-A45E-371C9BF9D0CE}" srcOrd="20" destOrd="0" presId="urn:microsoft.com/office/officeart/2005/8/layout/list1"/>
    <dgm:cxn modelId="{F75EFDB4-5B81-4C74-8CEB-E964B6080B2D}" type="presParOf" srcId="{80874D47-3ACA-46D5-A45E-371C9BF9D0CE}" destId="{34769861-77DA-46D1-AEE2-D5B3EBA490CB}" srcOrd="0" destOrd="0" presId="urn:microsoft.com/office/officeart/2005/8/layout/list1"/>
    <dgm:cxn modelId="{EF8BAFC4-8E12-405E-8ECE-5C64E3B5D1CF}" type="presParOf" srcId="{80874D47-3ACA-46D5-A45E-371C9BF9D0CE}" destId="{7781FF33-89D3-4F2B-9F43-205EF94BC3CF}" srcOrd="1" destOrd="0" presId="urn:microsoft.com/office/officeart/2005/8/layout/list1"/>
    <dgm:cxn modelId="{4E4A7B8E-A8A5-4A50-B670-CCD20E00F96A}" type="presParOf" srcId="{B4B689E6-5D1D-4FBB-8F14-23DBBF8AF33C}" destId="{DED5F7C4-BE7E-4015-A42C-B7A522C3896F}" srcOrd="21" destOrd="0" presId="urn:microsoft.com/office/officeart/2005/8/layout/list1"/>
    <dgm:cxn modelId="{C1BCBE7E-1040-488E-85A9-4794DDE5D6E4}" type="presParOf" srcId="{B4B689E6-5D1D-4FBB-8F14-23DBBF8AF33C}" destId="{C140458A-8435-4704-962B-F60A2D266DCA}"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86582E-7AD4-4AD2-8361-0DD5E2D176C0}">
      <dsp:nvSpPr>
        <dsp:cNvPr id="0" name=""/>
        <dsp:cNvSpPr/>
      </dsp:nvSpPr>
      <dsp:spPr>
        <a:xfrm>
          <a:off x="615" y="22857"/>
          <a:ext cx="2400527" cy="16748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t-LT" sz="1600" b="1" i="0" kern="1200" baseline="0" dirty="0">
              <a:solidFill>
                <a:schemeClr val="bg1"/>
              </a:solidFill>
            </a:rPr>
            <a:t>11 proc.</a:t>
          </a:r>
          <a:r>
            <a:rPr lang="lt-LT" sz="1200" b="1" i="0" kern="1200" baseline="0" dirty="0">
              <a:solidFill>
                <a:schemeClr val="bg1"/>
              </a:solidFill>
            </a:rPr>
            <a:t> darbuotojų darbe naudoja dėvimuosius prietaisus, o</a:t>
          </a:r>
          <a:br>
            <a:rPr lang="lt-LT" sz="1200" b="1" i="0" kern="1200" baseline="0" dirty="0">
              <a:solidFill>
                <a:schemeClr val="bg1"/>
              </a:solidFill>
            </a:rPr>
          </a:br>
          <a:r>
            <a:rPr lang="lt-LT" sz="1600" b="1" i="0" kern="1200" baseline="0" dirty="0">
              <a:solidFill>
                <a:schemeClr val="bg1"/>
              </a:solidFill>
            </a:rPr>
            <a:t>3 proc.</a:t>
          </a:r>
          <a:r>
            <a:rPr lang="lt-LT" sz="1200" b="1" i="0" kern="1200" baseline="0" dirty="0">
              <a:solidFill>
                <a:schemeClr val="bg1"/>
              </a:solidFill>
            </a:rPr>
            <a:t> dirba su bendradarbiaujančiais robotais</a:t>
          </a:r>
        </a:p>
      </dsp:txBody>
      <dsp:txXfrm>
        <a:off x="615" y="22857"/>
        <a:ext cx="2400527" cy="1674800"/>
      </dsp:txXfrm>
    </dsp:sp>
    <dsp:sp modelId="{F0C1C61D-1FEF-4B54-8B48-9C1884E1B72B}">
      <dsp:nvSpPr>
        <dsp:cNvPr id="0" name=""/>
        <dsp:cNvSpPr/>
      </dsp:nvSpPr>
      <dsp:spPr>
        <a:xfrm>
          <a:off x="2641195" y="22857"/>
          <a:ext cx="2400527" cy="16748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t-LT" sz="1600" b="1" i="0" kern="1200" baseline="0" dirty="0">
              <a:solidFill>
                <a:schemeClr val="bg1"/>
              </a:solidFill>
            </a:rPr>
            <a:t>19 proc. </a:t>
          </a:r>
          <a:r>
            <a:rPr lang="lt-LT" sz="1200" b="1" i="0" kern="1200" baseline="0" dirty="0">
              <a:solidFill>
                <a:srgbClr val="FFFFFF"/>
              </a:solidFill>
              <a:latin typeface="Arial"/>
              <a:ea typeface="Arial"/>
              <a:cs typeface="+mn-cs"/>
            </a:rPr>
            <a:t>naudojama triukšmui, cheminėms medžiagoms, dulkėms, dujoms ir kitoms pavojingoms medžiagoms stebėti</a:t>
          </a:r>
        </a:p>
        <a:p>
          <a:pPr marL="0" lvl="0" indent="0" algn="ctr" defTabSz="711200">
            <a:lnSpc>
              <a:spcPct val="90000"/>
            </a:lnSpc>
            <a:spcBef>
              <a:spcPct val="0"/>
            </a:spcBef>
            <a:spcAft>
              <a:spcPct val="35000"/>
            </a:spcAft>
            <a:buNone/>
          </a:pPr>
          <a:br>
            <a:rPr lang="lt-LT" sz="1200" b="1" i="0" kern="1200" baseline="0" dirty="0">
              <a:solidFill>
                <a:schemeClr val="bg1"/>
              </a:solidFill>
            </a:rPr>
          </a:br>
          <a:r>
            <a:rPr lang="lt-LT" sz="1600" b="1" i="0" kern="1200" baseline="0" dirty="0">
              <a:solidFill>
                <a:schemeClr val="bg1"/>
              </a:solidFill>
            </a:rPr>
            <a:t>7 proc. </a:t>
          </a:r>
          <a:r>
            <a:rPr lang="lt-LT" sz="1200" b="1" i="0" kern="1200" baseline="0" dirty="0">
              <a:solidFill>
                <a:schemeClr val="bg1"/>
              </a:solidFill>
            </a:rPr>
            <a:t> naudojama širdies ritmui, kraujospūdžiui, laikysenai ir kt. stebėti</a:t>
          </a:r>
        </a:p>
      </dsp:txBody>
      <dsp:txXfrm>
        <a:off x="2641195" y="22857"/>
        <a:ext cx="2400527" cy="1674800"/>
      </dsp:txXfrm>
    </dsp:sp>
    <dsp:sp modelId="{378CEFB9-7BF3-4DDB-BA45-215E38532774}">
      <dsp:nvSpPr>
        <dsp:cNvPr id="0" name=""/>
        <dsp:cNvSpPr/>
      </dsp:nvSpPr>
      <dsp:spPr>
        <a:xfrm>
          <a:off x="1320905" y="1937710"/>
          <a:ext cx="2400527" cy="14403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t-LT" sz="1200" b="1" i="0" kern="1200" baseline="0" dirty="0">
              <a:solidFill>
                <a:srgbClr val="FFFFFF"/>
              </a:solidFill>
              <a:latin typeface="Arial"/>
              <a:ea typeface="Arial"/>
              <a:cs typeface="+mn-cs"/>
            </a:rPr>
            <a:t>Pritaikymas šiuo metu yra ribotas, tačiau greitai tai gali pasikeisti</a:t>
          </a:r>
        </a:p>
      </dsp:txBody>
      <dsp:txXfrm>
        <a:off x="1320905" y="1937710"/>
        <a:ext cx="2400527" cy="14403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30FD-A489-470F-AF22-45ED7E228FCC}">
      <dsp:nvSpPr>
        <dsp:cNvPr id="0" name=""/>
        <dsp:cNvSpPr/>
      </dsp:nvSpPr>
      <dsp:spPr>
        <a:xfrm>
          <a:off x="4043379" y="1507"/>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t-LT" sz="1200" b="1" kern="1200" baseline="0">
              <a:solidFill>
                <a:srgbClr val="003399"/>
              </a:solidFill>
            </a:rPr>
            <a:t>Išmaniųjų telefonų programėlės</a:t>
          </a:r>
        </a:p>
      </dsp:txBody>
      <dsp:txXfrm>
        <a:off x="4043379" y="1507"/>
        <a:ext cx="1286626" cy="581920"/>
      </dsp:txXfrm>
    </dsp:sp>
    <dsp:sp modelId="{49C759DE-AB9D-47E7-8E9A-CCD624E69DA2}">
      <dsp:nvSpPr>
        <dsp:cNvPr id="0" name=""/>
        <dsp:cNvSpPr/>
      </dsp:nvSpPr>
      <dsp:spPr>
        <a:xfrm>
          <a:off x="3409667" y="1507"/>
          <a:ext cx="576101" cy="581920"/>
        </a:xfrm>
        <a:prstGeom prst="rect">
          <a:avLst/>
        </a:prstGeom>
        <a:blipFill rotWithShape="1">
          <a:blip xmlns:r="http://schemas.openxmlformats.org/officeDocument/2006/relationships" r:embed="rId1"/>
          <a:srcRect/>
          <a:stretch>
            <a:fillRect l="-27000" r="-2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374FD1-BA3C-4684-8CAC-09CF348C6486}">
      <dsp:nvSpPr>
        <dsp:cNvPr id="0" name=""/>
        <dsp:cNvSpPr/>
      </dsp:nvSpPr>
      <dsp:spPr>
        <a:xfrm>
          <a:off x="3409667" y="679445"/>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t-LT" sz="1200" b="1" kern="1200" baseline="0">
              <a:solidFill>
                <a:srgbClr val="003399"/>
              </a:solidFill>
            </a:rPr>
            <a:t>Išmanieji akiniai </a:t>
          </a:r>
          <a:r>
            <a:rPr lang="lt-LT" sz="1200" kern="1200" baseline="0">
              <a:solidFill>
                <a:srgbClr val="003399"/>
              </a:solidFill>
            </a:rPr>
            <a:t>ar </a:t>
          </a:r>
          <a:r>
            <a:rPr lang="lt-LT" sz="1200" b="1" kern="1200" baseline="0">
              <a:solidFill>
                <a:srgbClr val="003399"/>
              </a:solidFill>
            </a:rPr>
            <a:t>dronai</a:t>
          </a:r>
        </a:p>
      </dsp:txBody>
      <dsp:txXfrm>
        <a:off x="3409667" y="679445"/>
        <a:ext cx="1286626" cy="581920"/>
      </dsp:txXfrm>
    </dsp:sp>
    <dsp:sp modelId="{B14CE48C-ECF8-42BE-AC15-E1BB68F60D94}">
      <dsp:nvSpPr>
        <dsp:cNvPr id="0" name=""/>
        <dsp:cNvSpPr/>
      </dsp:nvSpPr>
      <dsp:spPr>
        <a:xfrm>
          <a:off x="4753904" y="679445"/>
          <a:ext cx="576101" cy="581920"/>
        </a:xfrm>
        <a:prstGeom prst="rect">
          <a:avLst/>
        </a:prstGeom>
        <a:blipFill rotWithShape="1">
          <a:blip xmlns:r="http://schemas.openxmlformats.org/officeDocument/2006/relationships" r:embed="rId2"/>
          <a:srcRect/>
          <a:stretch>
            <a:fillRect l="-31000" r="-3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11D805-3A75-4220-BF12-A1117EE08223}">
      <dsp:nvSpPr>
        <dsp:cNvPr id="0" name=""/>
        <dsp:cNvSpPr/>
      </dsp:nvSpPr>
      <dsp:spPr>
        <a:xfrm>
          <a:off x="4043379" y="1357382"/>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t-LT" sz="1200" b="1" kern="1200" baseline="0">
              <a:solidFill>
                <a:srgbClr val="003399"/>
              </a:solidFill>
            </a:rPr>
            <a:t>E. tekstilės technologijos</a:t>
          </a:r>
        </a:p>
      </dsp:txBody>
      <dsp:txXfrm>
        <a:off x="4043379" y="1357382"/>
        <a:ext cx="1286626" cy="581920"/>
      </dsp:txXfrm>
    </dsp:sp>
    <dsp:sp modelId="{4F485EE9-07E0-4893-BC7D-F337BC1BFFAB}">
      <dsp:nvSpPr>
        <dsp:cNvPr id="0" name=""/>
        <dsp:cNvSpPr/>
      </dsp:nvSpPr>
      <dsp:spPr>
        <a:xfrm>
          <a:off x="3409667" y="1357382"/>
          <a:ext cx="576101" cy="581920"/>
        </a:xfrm>
        <a:prstGeom prst="rect">
          <a:avLst/>
        </a:prstGeom>
        <a:blipFill rotWithShape="1">
          <a:blip xmlns:r="http://schemas.openxmlformats.org/officeDocument/2006/relationships" r:embed="rId3"/>
          <a:srcRect/>
          <a:stretch>
            <a:fillRect l="-22000" r="-2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8F5E8C-7AC1-473F-ABAB-BA96764B0A6C}">
      <dsp:nvSpPr>
        <dsp:cNvPr id="0" name=""/>
        <dsp:cNvSpPr/>
      </dsp:nvSpPr>
      <dsp:spPr>
        <a:xfrm>
          <a:off x="3409667" y="2035320"/>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t-LT" sz="1200" b="1" kern="1200" baseline="0">
              <a:solidFill>
                <a:srgbClr val="003399"/>
              </a:solidFill>
            </a:rPr>
            <a:t>Išmanieji laikrodžiai</a:t>
          </a:r>
        </a:p>
      </dsp:txBody>
      <dsp:txXfrm>
        <a:off x="3409667" y="2035320"/>
        <a:ext cx="1286626" cy="581920"/>
      </dsp:txXfrm>
    </dsp:sp>
    <dsp:sp modelId="{253F97C4-E069-4BE7-A8BA-8F5DF2103A78}">
      <dsp:nvSpPr>
        <dsp:cNvPr id="0" name=""/>
        <dsp:cNvSpPr/>
      </dsp:nvSpPr>
      <dsp:spPr>
        <a:xfrm>
          <a:off x="4753904" y="2035320"/>
          <a:ext cx="576101" cy="581920"/>
        </a:xfrm>
        <a:prstGeom prst="rect">
          <a:avLst/>
        </a:prstGeom>
        <a:blipFill rotWithShape="1">
          <a:blip xmlns:r="http://schemas.openxmlformats.org/officeDocument/2006/relationships" r:embed="rId4"/>
          <a:srcRect/>
          <a:stretch>
            <a:fillRect l="-32000" r="-3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2B213E-3BC2-4C2C-B5AB-19F6E329B6BB}">
      <dsp:nvSpPr>
        <dsp:cNvPr id="0" name=""/>
        <dsp:cNvSpPr/>
      </dsp:nvSpPr>
      <dsp:spPr>
        <a:xfrm>
          <a:off x="4043379" y="2713258"/>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t-LT" sz="1200" b="1" kern="1200" baseline="0" dirty="0">
              <a:solidFill>
                <a:srgbClr val="003399"/>
              </a:solidFill>
            </a:rPr>
            <a:t>VR/AR priemonės</a:t>
          </a:r>
        </a:p>
      </dsp:txBody>
      <dsp:txXfrm>
        <a:off x="4043379" y="2713258"/>
        <a:ext cx="1286626" cy="581920"/>
      </dsp:txXfrm>
    </dsp:sp>
    <dsp:sp modelId="{0B9F9675-3D6E-4EDF-B61E-DF6AD2A0F391}">
      <dsp:nvSpPr>
        <dsp:cNvPr id="0" name=""/>
        <dsp:cNvSpPr/>
      </dsp:nvSpPr>
      <dsp:spPr>
        <a:xfrm>
          <a:off x="3409667" y="2713258"/>
          <a:ext cx="576101" cy="581920"/>
        </a:xfrm>
        <a:prstGeom prst="rect">
          <a:avLst/>
        </a:prstGeom>
        <a:blipFill rotWithShape="1">
          <a:blip xmlns:r="http://schemas.openxmlformats.org/officeDocument/2006/relationships" r:embed="rId5"/>
          <a:srcRect/>
          <a:stretch>
            <a:fillRect l="-33000" r="-3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CBCA8F-3146-4D03-A06C-C4E4C8D0AF1E}">
      <dsp:nvSpPr>
        <dsp:cNvPr id="0" name=""/>
        <dsp:cNvSpPr/>
      </dsp:nvSpPr>
      <dsp:spPr>
        <a:xfrm>
          <a:off x="3409667" y="3391195"/>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t-LT" sz="1200" b="1" kern="1200" baseline="0">
              <a:solidFill>
                <a:srgbClr val="003399"/>
              </a:solidFill>
            </a:rPr>
            <a:t>Dėvimieji prietaisai</a:t>
          </a:r>
        </a:p>
      </dsp:txBody>
      <dsp:txXfrm>
        <a:off x="3409667" y="3391195"/>
        <a:ext cx="1286626" cy="581920"/>
      </dsp:txXfrm>
    </dsp:sp>
    <dsp:sp modelId="{3D3B6042-762D-4F77-B0A2-51D72A462EDF}">
      <dsp:nvSpPr>
        <dsp:cNvPr id="0" name=""/>
        <dsp:cNvSpPr/>
      </dsp:nvSpPr>
      <dsp:spPr>
        <a:xfrm>
          <a:off x="4719649" y="3368303"/>
          <a:ext cx="576101" cy="581920"/>
        </a:xfrm>
        <a:prstGeom prst="rect">
          <a:avLst/>
        </a:prstGeom>
        <a:blipFill rotWithShape="1">
          <a:blip xmlns:r="http://schemas.openxmlformats.org/officeDocument/2006/relationships" r:embed="rId6" cstate="email">
            <a:extLst>
              <a:ext uri="{28A0092B-C50C-407E-A947-70E740481C1C}">
                <a14:useLocalDpi xmlns:a14="http://schemas.microsoft.com/office/drawing/2010/main"/>
              </a:ext>
            </a:extLst>
          </a:blip>
          <a:srcRect/>
          <a:stretch>
            <a:fillRect l="-1000" r="-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7BF1CE-D7A9-41CD-B7A7-5FE60C7704F3}">
      <dsp:nvSpPr>
        <dsp:cNvPr id="0" name=""/>
        <dsp:cNvSpPr/>
      </dsp:nvSpPr>
      <dsp:spPr>
        <a:xfrm rot="10800000">
          <a:off x="1343364" y="268"/>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lt-LT" sz="1400" b="1" i="0" kern="1200" baseline="0"/>
            <a:t>Tikralaikiai duomenys</a:t>
          </a:r>
        </a:p>
      </dsp:txBody>
      <dsp:txXfrm rot="10800000">
        <a:off x="1420428" y="268"/>
        <a:ext cx="4950336" cy="308258"/>
      </dsp:txXfrm>
    </dsp:sp>
    <dsp:sp modelId="{DB5BB6C8-1178-4E1E-8DF9-068B794A5764}">
      <dsp:nvSpPr>
        <dsp:cNvPr id="0" name=""/>
        <dsp:cNvSpPr/>
      </dsp:nvSpPr>
      <dsp:spPr>
        <a:xfrm>
          <a:off x="1189235" y="268"/>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52BE5C-3FDF-4FB7-92A5-512B3F9BC91D}">
      <dsp:nvSpPr>
        <dsp:cNvPr id="0" name=""/>
        <dsp:cNvSpPr/>
      </dsp:nvSpPr>
      <dsp:spPr>
        <a:xfrm rot="10800000">
          <a:off x="1343364" y="385591"/>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lt-LT" sz="1400" b="1" i="0" kern="1200" baseline="0"/>
            <a:t>Prognozuojamosios įžvalgos</a:t>
          </a:r>
        </a:p>
      </dsp:txBody>
      <dsp:txXfrm rot="10800000">
        <a:off x="1420428" y="385591"/>
        <a:ext cx="4950336" cy="308258"/>
      </dsp:txXfrm>
    </dsp:sp>
    <dsp:sp modelId="{D0BACA23-2D21-48E3-9EF1-F111A084D82C}">
      <dsp:nvSpPr>
        <dsp:cNvPr id="0" name=""/>
        <dsp:cNvSpPr/>
      </dsp:nvSpPr>
      <dsp:spPr>
        <a:xfrm>
          <a:off x="1189235" y="385591"/>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031328-2423-421D-BD82-19F83B90701F}">
      <dsp:nvSpPr>
        <dsp:cNvPr id="0" name=""/>
        <dsp:cNvSpPr/>
      </dsp:nvSpPr>
      <dsp:spPr>
        <a:xfrm rot="10800000">
          <a:off x="1343364" y="770915"/>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lt-LT" sz="1400" b="1" i="0" kern="1200" baseline="0"/>
            <a:t>Įgyvendinamos rekomendacijos</a:t>
          </a:r>
        </a:p>
      </dsp:txBody>
      <dsp:txXfrm rot="10800000">
        <a:off x="1420428" y="770915"/>
        <a:ext cx="4950336" cy="308258"/>
      </dsp:txXfrm>
    </dsp:sp>
    <dsp:sp modelId="{C0E02844-842A-4E35-8C12-5542FA4137E7}">
      <dsp:nvSpPr>
        <dsp:cNvPr id="0" name=""/>
        <dsp:cNvSpPr/>
      </dsp:nvSpPr>
      <dsp:spPr>
        <a:xfrm>
          <a:off x="1189235" y="770915"/>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6DB4F5-4DAD-4626-8339-D7791C5DB5A0}">
      <dsp:nvSpPr>
        <dsp:cNvPr id="0" name=""/>
        <dsp:cNvSpPr/>
      </dsp:nvSpPr>
      <dsp:spPr>
        <a:xfrm rot="10800000">
          <a:off x="1343364" y="1156238"/>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lt-LT" sz="1400" b="1" i="0" kern="1200" baseline="0"/>
            <a:t>Iniciatyvumas</a:t>
          </a:r>
        </a:p>
      </dsp:txBody>
      <dsp:txXfrm rot="10800000">
        <a:off x="1420428" y="1156238"/>
        <a:ext cx="4950336" cy="308258"/>
      </dsp:txXfrm>
    </dsp:sp>
    <dsp:sp modelId="{00699D65-C8FC-403E-A6A6-ADB8A780ED0E}">
      <dsp:nvSpPr>
        <dsp:cNvPr id="0" name=""/>
        <dsp:cNvSpPr/>
      </dsp:nvSpPr>
      <dsp:spPr>
        <a:xfrm>
          <a:off x="1189235" y="1156238"/>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405BD-1332-4309-8894-F9ACFD8EE677}">
      <dsp:nvSpPr>
        <dsp:cNvPr id="0" name=""/>
        <dsp:cNvSpPr/>
      </dsp:nvSpPr>
      <dsp:spPr>
        <a:xfrm>
          <a:off x="2661744" y="251"/>
          <a:ext cx="2994463" cy="8516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lt-LT" sz="1600" kern="1200" dirty="0"/>
            <a:t>Surinkti duomenys gali būti naudojami su tam tikrais apribojimais</a:t>
          </a:r>
          <a:r>
            <a:rPr lang="lt-LT" sz="1600" b="1" kern="1200" dirty="0"/>
            <a:t> </a:t>
          </a:r>
        </a:p>
      </dsp:txBody>
      <dsp:txXfrm>
        <a:off x="2703316" y="41823"/>
        <a:ext cx="2911319" cy="768463"/>
      </dsp:txXfrm>
    </dsp:sp>
    <dsp:sp modelId="{2F4A57F9-D11A-4BE5-85AB-7F4D78576A39}">
      <dsp:nvSpPr>
        <dsp:cNvPr id="0" name=""/>
        <dsp:cNvSpPr/>
      </dsp:nvSpPr>
      <dsp:spPr>
        <a:xfrm>
          <a:off x="2674967" y="904428"/>
          <a:ext cx="2991538" cy="129209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lt-LT" sz="1600" kern="1200"/>
            <a:t>Išmaniosios skaitmeninės sistemos gali kelti naujus pavojus arba padidinti esamą riziką </a:t>
          </a:r>
        </a:p>
      </dsp:txBody>
      <dsp:txXfrm>
        <a:off x="2738042" y="967503"/>
        <a:ext cx="2865388" cy="1165942"/>
      </dsp:txXfrm>
    </dsp:sp>
    <dsp:sp modelId="{141692E0-09C8-4391-8E84-53BD1FA55847}">
      <dsp:nvSpPr>
        <dsp:cNvPr id="0" name=""/>
        <dsp:cNvSpPr/>
      </dsp:nvSpPr>
      <dsp:spPr>
        <a:xfrm>
          <a:off x="2661744" y="2229112"/>
          <a:ext cx="2994463" cy="43945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lt-LT" sz="1600" kern="1200"/>
            <a:t>Frustracija</a:t>
          </a:r>
          <a:r>
            <a:rPr lang="lt-LT" sz="1600" b="1" kern="1200"/>
            <a:t> </a:t>
          </a:r>
        </a:p>
      </dsp:txBody>
      <dsp:txXfrm>
        <a:off x="2683196" y="2250564"/>
        <a:ext cx="2951559" cy="396550"/>
      </dsp:txXfrm>
    </dsp:sp>
    <dsp:sp modelId="{9ADBADC6-3013-424E-9347-49A9A49EEEA5}">
      <dsp:nvSpPr>
        <dsp:cNvPr id="0" name=""/>
        <dsp:cNvSpPr/>
      </dsp:nvSpPr>
      <dsp:spPr>
        <a:xfrm>
          <a:off x="2661744" y="2711147"/>
          <a:ext cx="2994463" cy="8516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lt-LT" sz="1600" kern="1200" dirty="0"/>
            <a:t>Gali nutrinti atsakomybės ribas už DSS</a:t>
          </a:r>
        </a:p>
      </dsp:txBody>
      <dsp:txXfrm>
        <a:off x="2703316" y="2752719"/>
        <a:ext cx="2911319" cy="76846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E67E7E-10FB-45CF-9518-B43E4425D2F3}">
      <dsp:nvSpPr>
        <dsp:cNvPr id="0" name=""/>
        <dsp:cNvSpPr/>
      </dsp:nvSpPr>
      <dsp:spPr>
        <a:xfrm>
          <a:off x="0" y="290485"/>
          <a:ext cx="4800600" cy="327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C8010D-55B9-4D14-BB9D-C4D1F6A5EFEB}">
      <dsp:nvSpPr>
        <dsp:cNvPr id="0" name=""/>
        <dsp:cNvSpPr/>
      </dsp:nvSpPr>
      <dsp:spPr>
        <a:xfrm>
          <a:off x="240030" y="98605"/>
          <a:ext cx="3360420"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577850">
            <a:lnSpc>
              <a:spcPct val="90000"/>
            </a:lnSpc>
            <a:spcBef>
              <a:spcPct val="0"/>
            </a:spcBef>
            <a:spcAft>
              <a:spcPct val="35000"/>
            </a:spcAft>
            <a:buNone/>
          </a:pPr>
          <a:r>
            <a:rPr lang="lt-LT" sz="1300" b="0" i="0" kern="1200" baseline="0">
              <a:solidFill>
                <a:schemeClr val="tx1"/>
              </a:solidFill>
            </a:rPr>
            <a:t>Išankstinės konsultacijos</a:t>
          </a:r>
        </a:p>
      </dsp:txBody>
      <dsp:txXfrm>
        <a:off x="258764" y="117339"/>
        <a:ext cx="3322952" cy="346292"/>
      </dsp:txXfrm>
    </dsp:sp>
    <dsp:sp modelId="{A8B4F407-D179-4B26-8B2F-8ECCA4845690}">
      <dsp:nvSpPr>
        <dsp:cNvPr id="0" name=""/>
        <dsp:cNvSpPr/>
      </dsp:nvSpPr>
      <dsp:spPr>
        <a:xfrm>
          <a:off x="0" y="880166"/>
          <a:ext cx="4800600" cy="327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F4DC86-FF39-45FE-85DB-6A0E4780F99B}">
      <dsp:nvSpPr>
        <dsp:cNvPr id="0" name=""/>
        <dsp:cNvSpPr/>
      </dsp:nvSpPr>
      <dsp:spPr>
        <a:xfrm>
          <a:off x="240030" y="688286"/>
          <a:ext cx="3360420"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577850">
            <a:lnSpc>
              <a:spcPct val="90000"/>
            </a:lnSpc>
            <a:spcBef>
              <a:spcPct val="0"/>
            </a:spcBef>
            <a:spcAft>
              <a:spcPct val="35000"/>
            </a:spcAft>
            <a:buNone/>
          </a:pPr>
          <a:r>
            <a:rPr lang="lt-LT" sz="1300" b="0" i="0" kern="1200" baseline="0">
              <a:solidFill>
                <a:schemeClr val="tx1"/>
              </a:solidFill>
            </a:rPr>
            <a:t>Leisti darbuotojams išbandyti priemonę ar sistemą bandomuoju laikotarpiu</a:t>
          </a:r>
        </a:p>
      </dsp:txBody>
      <dsp:txXfrm>
        <a:off x="258764" y="707020"/>
        <a:ext cx="3322952" cy="346292"/>
      </dsp:txXfrm>
    </dsp:sp>
    <dsp:sp modelId="{CC02B77D-A22F-49CA-A661-C16DEDB8BCC4}">
      <dsp:nvSpPr>
        <dsp:cNvPr id="0" name=""/>
        <dsp:cNvSpPr/>
      </dsp:nvSpPr>
      <dsp:spPr>
        <a:xfrm>
          <a:off x="0" y="1469846"/>
          <a:ext cx="4800600" cy="327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1635DC-2744-4383-A7C6-5E13FAB54627}">
      <dsp:nvSpPr>
        <dsp:cNvPr id="0" name=""/>
        <dsp:cNvSpPr/>
      </dsp:nvSpPr>
      <dsp:spPr>
        <a:xfrm>
          <a:off x="240030" y="1277966"/>
          <a:ext cx="3360420"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577850">
            <a:lnSpc>
              <a:spcPct val="90000"/>
            </a:lnSpc>
            <a:spcBef>
              <a:spcPct val="0"/>
            </a:spcBef>
            <a:spcAft>
              <a:spcPct val="35000"/>
            </a:spcAft>
            <a:buNone/>
          </a:pPr>
          <a:r>
            <a:rPr lang="lt-LT" sz="1300" b="0" i="0" kern="1200" baseline="0" dirty="0">
              <a:solidFill>
                <a:schemeClr val="tx1"/>
              </a:solidFill>
            </a:rPr>
            <a:t>Darbas su atstovais</a:t>
          </a:r>
        </a:p>
      </dsp:txBody>
      <dsp:txXfrm>
        <a:off x="258764" y="1296700"/>
        <a:ext cx="3322952" cy="346292"/>
      </dsp:txXfrm>
    </dsp:sp>
    <dsp:sp modelId="{87044E54-BAA1-4C4A-BB98-6F568B3BFC61}">
      <dsp:nvSpPr>
        <dsp:cNvPr id="0" name=""/>
        <dsp:cNvSpPr/>
      </dsp:nvSpPr>
      <dsp:spPr>
        <a:xfrm>
          <a:off x="0" y="2059526"/>
          <a:ext cx="4800600" cy="327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9EFE51-8DE5-4FE1-9694-B5F0BB639D6F}">
      <dsp:nvSpPr>
        <dsp:cNvPr id="0" name=""/>
        <dsp:cNvSpPr/>
      </dsp:nvSpPr>
      <dsp:spPr>
        <a:xfrm>
          <a:off x="240030" y="1867646"/>
          <a:ext cx="3360420"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577850">
            <a:lnSpc>
              <a:spcPct val="90000"/>
            </a:lnSpc>
            <a:spcBef>
              <a:spcPct val="0"/>
            </a:spcBef>
            <a:spcAft>
              <a:spcPct val="35000"/>
            </a:spcAft>
            <a:buNone/>
          </a:pPr>
          <a:r>
            <a:rPr lang="lt-LT" sz="1300" b="0" i="0" kern="1200" baseline="0" dirty="0">
              <a:solidFill>
                <a:schemeClr val="tx1"/>
              </a:solidFill>
            </a:rPr>
            <a:t>Ieškoti  įvairių įsitraukimo galimybių</a:t>
          </a:r>
        </a:p>
      </dsp:txBody>
      <dsp:txXfrm>
        <a:off x="258764" y="1886380"/>
        <a:ext cx="3322952" cy="346292"/>
      </dsp:txXfrm>
    </dsp:sp>
    <dsp:sp modelId="{C367CCC4-4F2C-4F43-AA61-0263BCBCF33A}">
      <dsp:nvSpPr>
        <dsp:cNvPr id="0" name=""/>
        <dsp:cNvSpPr/>
      </dsp:nvSpPr>
      <dsp:spPr>
        <a:xfrm>
          <a:off x="0" y="2649206"/>
          <a:ext cx="4800600" cy="327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A4DEA0-A8D1-4D30-B76E-C4B7B666D184}">
      <dsp:nvSpPr>
        <dsp:cNvPr id="0" name=""/>
        <dsp:cNvSpPr/>
      </dsp:nvSpPr>
      <dsp:spPr>
        <a:xfrm>
          <a:off x="240030" y="2457326"/>
          <a:ext cx="3360420"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577850">
            <a:lnSpc>
              <a:spcPct val="90000"/>
            </a:lnSpc>
            <a:spcBef>
              <a:spcPct val="0"/>
            </a:spcBef>
            <a:spcAft>
              <a:spcPct val="35000"/>
            </a:spcAft>
            <a:buNone/>
          </a:pPr>
          <a:r>
            <a:rPr lang="lt-LT" sz="1300" b="0" i="0" kern="1200" baseline="0" dirty="0">
              <a:solidFill>
                <a:schemeClr val="tx1"/>
              </a:solidFill>
            </a:rPr>
            <a:t>Mokymas darbo vietoje, grupiniai pasitarimai, apžiūros ir pokalbiai</a:t>
          </a:r>
        </a:p>
      </dsp:txBody>
      <dsp:txXfrm>
        <a:off x="258764" y="2476060"/>
        <a:ext cx="3322952" cy="346292"/>
      </dsp:txXfrm>
    </dsp:sp>
    <dsp:sp modelId="{C140458A-8435-4704-962B-F60A2D266DCA}">
      <dsp:nvSpPr>
        <dsp:cNvPr id="0" name=""/>
        <dsp:cNvSpPr/>
      </dsp:nvSpPr>
      <dsp:spPr>
        <a:xfrm>
          <a:off x="0" y="3263926"/>
          <a:ext cx="4800600" cy="327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781FF33-89D3-4F2B-9F43-205EF94BC3CF}">
      <dsp:nvSpPr>
        <dsp:cNvPr id="0" name=""/>
        <dsp:cNvSpPr/>
      </dsp:nvSpPr>
      <dsp:spPr>
        <a:xfrm>
          <a:off x="240030" y="3047006"/>
          <a:ext cx="3360420"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577850">
            <a:lnSpc>
              <a:spcPct val="90000"/>
            </a:lnSpc>
            <a:spcBef>
              <a:spcPct val="0"/>
            </a:spcBef>
            <a:spcAft>
              <a:spcPct val="35000"/>
            </a:spcAft>
            <a:buNone/>
          </a:pPr>
          <a:r>
            <a:rPr lang="lt-LT" sz="1300" b="0" i="0" kern="1200" baseline="0" dirty="0">
              <a:solidFill>
                <a:schemeClr val="tx1"/>
              </a:solidFill>
            </a:rPr>
            <a:t>Technologijų pažinimo praktiniai seminarai </a:t>
          </a:r>
        </a:p>
      </dsp:txBody>
      <dsp:txXfrm>
        <a:off x="258764" y="3065740"/>
        <a:ext cx="3322952" cy="34629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B2E905-04A0-480B-BFAC-40FD7841B670}" type="datetimeFigureOut">
              <a:rPr lang="en-GB" smtClean="0"/>
              <a:t>14/03/2025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35015A-530C-451B-A9BD-7A8FE50581D2}" type="slidenum">
              <a:rPr lang="en-GB" smtClean="0"/>
              <a:t>‹#›</a:t>
            </a:fld>
            <a:endParaRPr lang="en-GB"/>
          </a:p>
        </p:txBody>
      </p:sp>
    </p:spTree>
    <p:extLst>
      <p:ext uri="{BB962C8B-B14F-4D97-AF65-F5344CB8AC3E}">
        <p14:creationId xmlns:p14="http://schemas.microsoft.com/office/powerpoint/2010/main" val="2946472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1</a:t>
            </a:fld>
            <a:endParaRPr lang="en-GB"/>
          </a:p>
        </p:txBody>
      </p:sp>
    </p:spTree>
    <p:extLst>
      <p:ext uri="{BB962C8B-B14F-4D97-AF65-F5344CB8AC3E}">
        <p14:creationId xmlns:p14="http://schemas.microsoft.com/office/powerpoint/2010/main" val="38483912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lt-LT" sz="1600" b="1" dirty="0">
                <a:solidFill>
                  <a:srgbClr val="7030A0"/>
                </a:solidFill>
                <a:latin typeface="Arial Body"/>
              </a:rPr>
              <a:t>Technologijų veikimo sutrikimai</a:t>
            </a:r>
          </a:p>
          <a:p>
            <a:pPr marL="0" indent="0">
              <a:spcBef>
                <a:spcPts val="0"/>
              </a:spcBef>
              <a:spcAft>
                <a:spcPts val="0"/>
              </a:spcAft>
              <a:buFont typeface="Arial" panose="020B0604020202020204" pitchFamily="34" charset="0"/>
              <a:buNone/>
            </a:pPr>
            <a:r>
              <a:rPr lang="lt-LT" sz="1200" b="0" dirty="0">
                <a:solidFill>
                  <a:srgbClr val="002060"/>
                </a:solidFill>
                <a:latin typeface="Arial Body"/>
              </a:rPr>
              <a:t>Pvz., sprogsta baterijos ar neveikia jutikliai.</a:t>
            </a:r>
          </a:p>
          <a:p>
            <a:pPr marL="0" indent="0">
              <a:spcBef>
                <a:spcPts val="0"/>
              </a:spcBef>
              <a:spcAft>
                <a:spcPts val="0"/>
              </a:spcAft>
              <a:buFont typeface="Arial" panose="020B0604020202020204" pitchFamily="34" charset="0"/>
              <a:buNone/>
            </a:pPr>
            <a:endParaRPr lang="en-GB" sz="1200" b="0" dirty="0">
              <a:solidFill>
                <a:srgbClr val="002060"/>
              </a:solidFill>
              <a:latin typeface="Arial Body"/>
            </a:endParaRPr>
          </a:p>
          <a:p>
            <a:pPr marL="0" marR="0" lvl="0" indent="0" algn="l" defTabSz="342900" rtl="0" eaLnBrk="1" fontAlgn="auto" latinLnBrk="0" hangingPunct="1">
              <a:lnSpc>
                <a:spcPct val="100000"/>
              </a:lnSpc>
              <a:spcBef>
                <a:spcPts val="600"/>
              </a:spcBef>
              <a:spcAft>
                <a:spcPts val="600"/>
              </a:spcAft>
              <a:buClrTx/>
              <a:buSzTx/>
              <a:buFontTx/>
              <a:buNone/>
              <a:tabLst/>
              <a:defRPr/>
            </a:pPr>
            <a:r>
              <a:rPr lang="lt-LT" sz="1600" b="1" dirty="0">
                <a:solidFill>
                  <a:srgbClr val="7030A0"/>
                </a:solidFill>
                <a:latin typeface="Arial Body"/>
              </a:rPr>
              <a:t>Jutiklių tikslumas</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r>
              <a:rPr lang="lt-LT" sz="1200" b="0" dirty="0">
                <a:solidFill>
                  <a:srgbClr val="002060"/>
                </a:solidFill>
                <a:latin typeface="Arial Body"/>
              </a:rPr>
              <a:t>Kiek galima pasitikėti jutikliais patalpose, kuriose veikia įvairūs aplinkos veiksniai?</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pPr marL="0" indent="0">
              <a:spcBef>
                <a:spcPts val="600"/>
              </a:spcBef>
              <a:spcAft>
                <a:spcPts val="600"/>
              </a:spcAft>
              <a:buFont typeface="Arial" panose="020B0604020202020204" pitchFamily="34" charset="0"/>
              <a:buNone/>
            </a:pPr>
            <a:r>
              <a:rPr lang="lt-LT" sz="1600" b="1" dirty="0">
                <a:solidFill>
                  <a:srgbClr val="7030A0"/>
                </a:solidFill>
                <a:latin typeface="Arial Body"/>
              </a:rPr>
              <a:t>Judėjimą varžanti techninė įranga</a:t>
            </a:r>
          </a:p>
          <a:p>
            <a:pPr marL="0" indent="0">
              <a:spcBef>
                <a:spcPts val="600"/>
              </a:spcBef>
              <a:spcAft>
                <a:spcPts val="600"/>
              </a:spcAft>
              <a:buFont typeface="Arial" panose="020B0604020202020204" pitchFamily="34" charset="0"/>
              <a:buNone/>
            </a:pPr>
            <a:r>
              <a:rPr lang="lt-LT" sz="1200" b="0" dirty="0" err="1">
                <a:solidFill>
                  <a:srgbClr val="002060"/>
                </a:solidFill>
                <a:latin typeface="Arial Body"/>
                <a:ea typeface="Arial Body"/>
                <a:cs typeface="+mn-cs"/>
              </a:rPr>
              <a:t>Egzoskeletų</a:t>
            </a:r>
            <a:r>
              <a:rPr lang="lt-LT" sz="1200" b="0" dirty="0">
                <a:solidFill>
                  <a:srgbClr val="002060"/>
                </a:solidFill>
                <a:latin typeface="Arial Body"/>
                <a:ea typeface="Arial Body"/>
                <a:cs typeface="+mn-cs"/>
              </a:rPr>
              <a:t> arba asmeninių apsaugos priemonių dėvėjimas</a:t>
            </a:r>
          </a:p>
          <a:p>
            <a:pPr marL="0" indent="0">
              <a:spcBef>
                <a:spcPts val="600"/>
              </a:spcBef>
              <a:spcAft>
                <a:spcPts val="600"/>
              </a:spcAft>
              <a:buFont typeface="Arial" panose="020B0604020202020204" pitchFamily="34" charset="0"/>
              <a:buNone/>
            </a:pPr>
            <a:endParaRPr lang="en-GB" sz="1200" b="0" kern="1200" dirty="0">
              <a:solidFill>
                <a:srgbClr val="002060"/>
              </a:solidFill>
              <a:latin typeface="Arial Body"/>
              <a:ea typeface="+mn-ea"/>
              <a:cs typeface="+mn-cs"/>
            </a:endParaRPr>
          </a:p>
          <a:p>
            <a:pPr marL="0" marR="0" lvl="0" indent="0" algn="l" defTabSz="3429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lt-LT" sz="1600" b="1" dirty="0">
                <a:solidFill>
                  <a:srgbClr val="7030A0"/>
                </a:solidFill>
                <a:latin typeface="Arial Body"/>
              </a:rPr>
              <a:t>DSS stebėsenos sistemų technologiniai apribojimai </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r>
              <a:rPr lang="lt-LT" sz="1200" b="0" dirty="0">
                <a:solidFill>
                  <a:srgbClr val="002060"/>
                </a:solidFill>
                <a:latin typeface="Arial Body"/>
              </a:rPr>
              <a:t>pvz., infraraudonųjų spindulių kameros.</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pPr marL="0" marR="0" lvl="0" indent="0" algn="l" defTabSz="342900" rtl="0" eaLnBrk="1" fontAlgn="auto" latinLnBrk="0" hangingPunct="1">
              <a:lnSpc>
                <a:spcPct val="100000"/>
              </a:lnSpc>
              <a:spcBef>
                <a:spcPts val="600"/>
              </a:spcBef>
              <a:spcAft>
                <a:spcPts val="600"/>
              </a:spcAft>
              <a:buClrTx/>
              <a:buSzTx/>
              <a:buFontTx/>
              <a:buNone/>
              <a:tabLst/>
              <a:defRPr/>
            </a:pPr>
            <a:r>
              <a:rPr lang="lt-LT" sz="1600" b="1" dirty="0">
                <a:solidFill>
                  <a:srgbClr val="7030A0"/>
                </a:solidFill>
                <a:latin typeface="Arial Body"/>
              </a:rPr>
              <a:t>DSS stebėsenos sistemų grynasis poveikis</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r>
              <a:rPr lang="lt-LT" sz="1200" b="0" dirty="0">
                <a:solidFill>
                  <a:srgbClr val="002060"/>
                </a:solidFill>
                <a:latin typeface="Arial Body"/>
              </a:rPr>
              <a:t>Pvz., </a:t>
            </a:r>
            <a:r>
              <a:rPr lang="lt-LT" sz="1200" b="0" dirty="0" err="1">
                <a:solidFill>
                  <a:srgbClr val="002060"/>
                </a:solidFill>
                <a:latin typeface="Arial Body"/>
              </a:rPr>
              <a:t>egzoskeleto</a:t>
            </a:r>
            <a:r>
              <a:rPr lang="lt-LT" sz="1200" b="0" dirty="0">
                <a:solidFill>
                  <a:srgbClr val="002060"/>
                </a:solidFill>
                <a:latin typeface="Arial Body"/>
              </a:rPr>
              <a:t> svorio perskirstymo poveikis kitoms kūno dalims..</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r>
              <a:rPr lang="lt-LT" sz="1800" b="1" dirty="0">
                <a:solidFill>
                  <a:schemeClr val="tx1"/>
                </a:solidFill>
                <a:latin typeface="Arial Body"/>
                <a:ea typeface="Arial Body"/>
                <a:cs typeface="+mn-cs"/>
              </a:rPr>
              <a:t>Psichosocialinė / fizinė žala</a:t>
            </a:r>
            <a:br>
              <a:rPr lang="lt-LT" sz="1600" b="1" dirty="0">
                <a:solidFill>
                  <a:schemeClr val="tx1"/>
                </a:solidFill>
                <a:latin typeface="Arial Body"/>
                <a:ea typeface="Arial Body"/>
                <a:cs typeface="+mn-cs"/>
              </a:rPr>
            </a:br>
            <a:br>
              <a:rPr lang="lt-LT" sz="1600" b="1" dirty="0">
                <a:solidFill>
                  <a:schemeClr val="tx1"/>
                </a:solidFill>
                <a:latin typeface="Arial Body"/>
                <a:ea typeface="Arial Body"/>
                <a:cs typeface="+mn-cs"/>
              </a:rPr>
            </a:br>
            <a:r>
              <a:rPr lang="lt-LT" sz="1400" b="1" dirty="0">
                <a:solidFill>
                  <a:srgbClr val="FF3399"/>
                </a:solidFill>
                <a:latin typeface="Arial Body"/>
                <a:ea typeface="Arial Body"/>
                <a:cs typeface="+mn-cs"/>
              </a:rPr>
              <a:t>Darbo intensyvėjimas</a:t>
            </a:r>
          </a:p>
          <a:p>
            <a:pPr marL="0" marR="0" lvl="0" indent="0" algn="l" defTabSz="342900" rtl="0" eaLnBrk="1" fontAlgn="auto" latinLnBrk="0" hangingPunct="1">
              <a:lnSpc>
                <a:spcPct val="100000"/>
              </a:lnSpc>
              <a:spcBef>
                <a:spcPts val="600"/>
              </a:spcBef>
              <a:spcAft>
                <a:spcPts val="600"/>
              </a:spcAft>
              <a:buClrTx/>
              <a:buSzTx/>
              <a:buFontTx/>
              <a:buNone/>
              <a:tabLst/>
              <a:defRPr/>
            </a:pPr>
            <a:r>
              <a:rPr lang="lt-LT" sz="1200" b="0" dirty="0">
                <a:solidFill>
                  <a:srgbClr val="002060"/>
                </a:solidFill>
                <a:latin typeface="Arial Body"/>
                <a:ea typeface="Arial Body"/>
                <a:cs typeface="+mn-cs"/>
              </a:rPr>
              <a:t>Darbo vietos – elektroninės darbuotojus išnaudojančios įmonės?</a:t>
            </a:r>
            <a:br>
              <a:rPr lang="lt-LT" sz="1200" b="0" dirty="0">
                <a:solidFill>
                  <a:srgbClr val="002060"/>
                </a:solidFill>
                <a:latin typeface="Arial Body"/>
                <a:ea typeface="Arial Body"/>
                <a:cs typeface="+mn-cs"/>
              </a:rPr>
            </a:br>
            <a:endParaRPr lang="lt-LT" sz="1200" b="0" dirty="0">
              <a:solidFill>
                <a:srgbClr val="002060"/>
              </a:solidFill>
              <a:latin typeface="Arial Body"/>
              <a:ea typeface="Arial Body"/>
              <a:cs typeface="+mn-cs"/>
            </a:endParaRPr>
          </a:p>
          <a:p>
            <a:pPr marL="0" algn="l" defTabSz="342900" rtl="0" eaLnBrk="1" latinLnBrk="0" hangingPunct="1"/>
            <a:r>
              <a:rPr lang="lt-LT" sz="1400" b="1" dirty="0">
                <a:solidFill>
                  <a:srgbClr val="FF3399"/>
                </a:solidFill>
                <a:latin typeface="Arial Body"/>
                <a:ea typeface="Arial Body"/>
                <a:cs typeface="+mn-cs"/>
              </a:rPr>
              <a:t>Susvetimėjimas darbe</a:t>
            </a:r>
          </a:p>
          <a:p>
            <a:pPr>
              <a:spcBef>
                <a:spcPts val="600"/>
              </a:spcBef>
              <a:spcAft>
                <a:spcPts val="600"/>
              </a:spcAft>
            </a:pPr>
            <a:r>
              <a:rPr lang="lt-LT" sz="1200" b="0" dirty="0">
                <a:solidFill>
                  <a:srgbClr val="002060"/>
                </a:solidFill>
                <a:latin typeface="Arial Body"/>
                <a:ea typeface="Arial Body"/>
                <a:cs typeface="+mn-cs"/>
              </a:rPr>
              <a:t>Privatumo pažeidimas, atsakomybės praradimas, DSS vadovų apkrovimas duomenimis ir lūkesčiais.</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10</a:t>
            </a:fld>
            <a:endParaRPr lang="en-GB"/>
          </a:p>
        </p:txBody>
      </p:sp>
    </p:spTree>
    <p:extLst>
      <p:ext uri="{BB962C8B-B14F-4D97-AF65-F5344CB8AC3E}">
        <p14:creationId xmlns:p14="http://schemas.microsoft.com/office/powerpoint/2010/main" val="10208440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11</a:t>
            </a:fld>
            <a:endParaRPr lang="en-GB"/>
          </a:p>
        </p:txBody>
      </p:sp>
    </p:spTree>
    <p:extLst>
      <p:ext uri="{BB962C8B-B14F-4D97-AF65-F5344CB8AC3E}">
        <p14:creationId xmlns:p14="http://schemas.microsoft.com/office/powerpoint/2010/main" val="123464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12</a:t>
            </a:fld>
            <a:endParaRPr lang="en-GB"/>
          </a:p>
        </p:txBody>
      </p:sp>
    </p:spTree>
    <p:extLst>
      <p:ext uri="{BB962C8B-B14F-4D97-AF65-F5344CB8AC3E}">
        <p14:creationId xmlns:p14="http://schemas.microsoft.com/office/powerpoint/2010/main" val="24164424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13</a:t>
            </a:fld>
            <a:endParaRPr lang="en-GB"/>
          </a:p>
        </p:txBody>
      </p:sp>
    </p:spTree>
    <p:extLst>
      <p:ext uri="{BB962C8B-B14F-4D97-AF65-F5344CB8AC3E}">
        <p14:creationId xmlns:p14="http://schemas.microsoft.com/office/powerpoint/2010/main" val="25398487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14</a:t>
            </a:fld>
            <a:endParaRPr lang="en-GB"/>
          </a:p>
        </p:txBody>
      </p:sp>
    </p:spTree>
    <p:extLst>
      <p:ext uri="{BB962C8B-B14F-4D97-AF65-F5344CB8AC3E}">
        <p14:creationId xmlns:p14="http://schemas.microsoft.com/office/powerpoint/2010/main" val="1227165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15</a:t>
            </a:fld>
            <a:endParaRPr lang="en-GB"/>
          </a:p>
        </p:txBody>
      </p:sp>
    </p:spTree>
    <p:extLst>
      <p:ext uri="{BB962C8B-B14F-4D97-AF65-F5344CB8AC3E}">
        <p14:creationId xmlns:p14="http://schemas.microsoft.com/office/powerpoint/2010/main" val="18925778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16</a:t>
            </a:fld>
            <a:endParaRPr lang="en-GB"/>
          </a:p>
        </p:txBody>
      </p:sp>
    </p:spTree>
    <p:extLst>
      <p:ext uri="{BB962C8B-B14F-4D97-AF65-F5344CB8AC3E}">
        <p14:creationId xmlns:p14="http://schemas.microsoft.com/office/powerpoint/2010/main" val="3990635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17</a:t>
            </a:fld>
            <a:endParaRPr lang="en-GB"/>
          </a:p>
        </p:txBody>
      </p:sp>
    </p:spTree>
    <p:extLst>
      <p:ext uri="{BB962C8B-B14F-4D97-AF65-F5344CB8AC3E}">
        <p14:creationId xmlns:p14="http://schemas.microsoft.com/office/powerpoint/2010/main" val="7210966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18</a:t>
            </a:fld>
            <a:endParaRPr lang="en-GB"/>
          </a:p>
        </p:txBody>
      </p:sp>
    </p:spTree>
    <p:extLst>
      <p:ext uri="{BB962C8B-B14F-4D97-AF65-F5344CB8AC3E}">
        <p14:creationId xmlns:p14="http://schemas.microsoft.com/office/powerpoint/2010/main" val="7609567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19</a:t>
            </a:fld>
            <a:endParaRPr lang="en-GB"/>
          </a:p>
        </p:txBody>
      </p:sp>
    </p:spTree>
    <p:extLst>
      <p:ext uri="{BB962C8B-B14F-4D97-AF65-F5344CB8AC3E}">
        <p14:creationId xmlns:p14="http://schemas.microsoft.com/office/powerpoint/2010/main" val="2285039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2</a:t>
            </a:fld>
            <a:endParaRPr lang="en-GB"/>
          </a:p>
        </p:txBody>
      </p:sp>
    </p:spTree>
    <p:extLst>
      <p:ext uri="{BB962C8B-B14F-4D97-AF65-F5344CB8AC3E}">
        <p14:creationId xmlns:p14="http://schemas.microsoft.com/office/powerpoint/2010/main" val="41542891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20</a:t>
            </a:fld>
            <a:endParaRPr lang="en-GB"/>
          </a:p>
        </p:txBody>
      </p:sp>
    </p:spTree>
    <p:extLst>
      <p:ext uri="{BB962C8B-B14F-4D97-AF65-F5344CB8AC3E}">
        <p14:creationId xmlns:p14="http://schemas.microsoft.com/office/powerpoint/2010/main" val="161304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21</a:t>
            </a:fld>
            <a:endParaRPr lang="en-GB"/>
          </a:p>
        </p:txBody>
      </p:sp>
    </p:spTree>
    <p:extLst>
      <p:ext uri="{BB962C8B-B14F-4D97-AF65-F5344CB8AC3E}">
        <p14:creationId xmlns:p14="http://schemas.microsoft.com/office/powerpoint/2010/main" val="41656209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22</a:t>
            </a:fld>
            <a:endParaRPr lang="en-GB"/>
          </a:p>
        </p:txBody>
      </p:sp>
    </p:spTree>
    <p:extLst>
      <p:ext uri="{BB962C8B-B14F-4D97-AF65-F5344CB8AC3E}">
        <p14:creationId xmlns:p14="http://schemas.microsoft.com/office/powerpoint/2010/main" val="10716835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23</a:t>
            </a:fld>
            <a:endParaRPr lang="en-GB"/>
          </a:p>
        </p:txBody>
      </p:sp>
    </p:spTree>
    <p:extLst>
      <p:ext uri="{BB962C8B-B14F-4D97-AF65-F5344CB8AC3E}">
        <p14:creationId xmlns:p14="http://schemas.microsoft.com/office/powerpoint/2010/main" val="1859449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24</a:t>
            </a:fld>
            <a:endParaRPr lang="en-GB"/>
          </a:p>
        </p:txBody>
      </p:sp>
    </p:spTree>
    <p:extLst>
      <p:ext uri="{BB962C8B-B14F-4D97-AF65-F5344CB8AC3E}">
        <p14:creationId xmlns:p14="http://schemas.microsoft.com/office/powerpoint/2010/main" val="24858133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t-LT" sz="1800" dirty="0">
                <a:effectLst/>
                <a:latin typeface="Arial" panose="020B0604020202020204" pitchFamily="34" charset="0"/>
                <a:ea typeface="Arial"/>
                <a:cs typeface="Arial" panose="020B0604020202020204" pitchFamily="34" charset="0"/>
              </a:rPr>
              <a:t>Toliau pateiktais principais siekiama parodyti, kaip galima pašalinti įgyvendinimo kliūtis ir kaip išmaniąsias skaitmenines priemones ir DSS stebėsenos sistemas labiau priderinti prie darbuotojų ir darbo vietų poreikių, taip skatinant bendrą jų diegimą ir kuriant saugesnę darbo aplinką.</a:t>
            </a:r>
          </a:p>
          <a:p>
            <a:r>
              <a:rPr lang="lt-LT" sz="1800" dirty="0">
                <a:effectLst/>
                <a:latin typeface="Arial" panose="020B0604020202020204" pitchFamily="34" charset="0"/>
                <a:ea typeface="Arial"/>
                <a:cs typeface="Arial" panose="020B0604020202020204" pitchFamily="34" charset="0"/>
              </a:rPr>
              <a:t> </a:t>
            </a:r>
          </a:p>
          <a:p>
            <a:r>
              <a:rPr lang="lt-LT" sz="1800" b="1" dirty="0">
                <a:effectLst/>
                <a:latin typeface="Arial" panose="020B0604020202020204" pitchFamily="34" charset="0"/>
                <a:ea typeface="Arial"/>
                <a:cs typeface="Arial" panose="020B0604020202020204" pitchFamily="34" charset="0"/>
              </a:rPr>
              <a:t>Duomenų saugumas ir privatumas </a:t>
            </a:r>
          </a:p>
          <a:p>
            <a:r>
              <a:rPr lang="lt-LT" sz="1800" dirty="0">
                <a:effectLst/>
                <a:latin typeface="Arial" panose="020B0604020202020204" pitchFamily="34" charset="0"/>
                <a:ea typeface="Arial"/>
                <a:cs typeface="Arial" panose="020B0604020202020204" pitchFamily="34" charset="0"/>
              </a:rPr>
              <a:t>Daugumą išmaniųjų skaitmeninių priemonių ir DSS stebėsenos sistemų sudaro programinės įrangos sistema, kuri perduoda duomenis į debesijos platformą. Tai darbuotojus, jų atstovus ir darbdavius verčia susirūpinti dėl duomenų saugumo. Pavyzdžiui, apsvarstykite scenarijų, kai trečioji šalis gauna prieigą prie naujos DSS stebėsenos sistemos vykdant gelbėjimo operaciją ir siunčia gelbėtojų komandas į pavojingą zoną. Nors šis pavyzdys gali būti kraštutinis, jis parodo, kaip svarbu įgyvendinti duomenų saugumo priemones galimų pažeidimų rizikai sumažinti. </a:t>
            </a:r>
          </a:p>
          <a:p>
            <a:r>
              <a:rPr lang="lt-LT" sz="1800" dirty="0">
                <a:effectLst/>
                <a:latin typeface="Arial" panose="020B0604020202020204" pitchFamily="34" charset="0"/>
                <a:ea typeface="Arial"/>
                <a:cs typeface="Arial" panose="020B0604020202020204" pitchFamily="34" charset="0"/>
              </a:rPr>
              <a:t> </a:t>
            </a:r>
          </a:p>
          <a:p>
            <a:r>
              <a:rPr lang="lt-LT" sz="1800" b="1" dirty="0">
                <a:effectLst/>
                <a:latin typeface="Arial" panose="020B0604020202020204" pitchFamily="34" charset="0"/>
                <a:ea typeface="Arial"/>
                <a:cs typeface="Arial" panose="020B0604020202020204" pitchFamily="34" charset="0"/>
              </a:rPr>
              <a:t>Integravimas į esamą infrastruktūrą</a:t>
            </a:r>
          </a:p>
          <a:p>
            <a:r>
              <a:rPr lang="lt-LT" sz="1800" dirty="0">
                <a:effectLst/>
                <a:latin typeface="Arial" panose="020B0604020202020204" pitchFamily="34" charset="0"/>
                <a:ea typeface="Arial"/>
                <a:cs typeface="Arial" panose="020B0604020202020204" pitchFamily="34" charset="0"/>
              </a:rPr>
              <a:t>Kai kurios išmaniosios skaitmeninės priemonės ir DSS stebėsenos sistemos sukurtos taip, kad jas būtų galima integruoti į esamą (DSS) valdymo infrastruktūrą, įskaitant programinės ar aparatinės įrangos sistemas, o tai gali padėti sumažinti sąnaudas ir išnaudoti naujas galimybes gerinti saugą ir sveikatą.</a:t>
            </a:r>
          </a:p>
          <a:p>
            <a:r>
              <a:rPr lang="lt-LT" sz="1800" dirty="0">
                <a:effectLst/>
                <a:latin typeface="Arial" panose="020B0604020202020204" pitchFamily="34" charset="0"/>
                <a:ea typeface="Arial"/>
                <a:cs typeface="Arial" panose="020B0604020202020204" pitchFamily="34" charset="0"/>
              </a:rPr>
              <a:t> </a:t>
            </a:r>
          </a:p>
          <a:p>
            <a:r>
              <a:rPr lang="lt-LT" sz="1800" b="1" dirty="0">
                <a:effectLst/>
                <a:latin typeface="Arial" panose="020B0604020202020204" pitchFamily="34" charset="0"/>
                <a:ea typeface="Arial"/>
                <a:cs typeface="Arial" panose="020B0604020202020204" pitchFamily="34" charset="0"/>
              </a:rPr>
              <a:t>Integravimas į esamas DSS sistemas</a:t>
            </a:r>
          </a:p>
          <a:p>
            <a:r>
              <a:rPr lang="lt-LT" sz="1800" dirty="0">
                <a:effectLst/>
                <a:latin typeface="Arial" panose="020B0604020202020204" pitchFamily="34" charset="0"/>
                <a:ea typeface="Arial"/>
                <a:cs typeface="Arial" panose="020B0604020202020204" pitchFamily="34" charset="0"/>
              </a:rPr>
              <a:t>DSS yra procesas ar ciklas, o ne atskira intervencija, ir, nors gali atlikti daug funkcijų, tyrime nustatytos sistemos negali (ir nesiekia) pateikti universalių sprendimų. Į DSS sistemą reikėtų žiūrėti kaip į nuolatinio mokymosi priemonę, kuri yra susijusi su tam tikromis priklausomybėmis, procesais ir praktika. Taigi, ši sistema apima daugiau elementų nei vien išmaniąją stebėsenos sistemą.</a:t>
            </a:r>
          </a:p>
          <a:p>
            <a:r>
              <a:rPr lang="lt-LT" sz="1800" dirty="0">
                <a:effectLst/>
                <a:latin typeface="Arial" panose="020B0604020202020204" pitchFamily="34" charset="0"/>
                <a:ea typeface="Arial"/>
                <a:cs typeface="Arial" panose="020B0604020202020204" pitchFamily="34" charset="0"/>
              </a:rPr>
              <a:t> </a:t>
            </a:r>
          </a:p>
          <a:p>
            <a:r>
              <a:rPr lang="lt-LT" sz="1800" b="1" dirty="0">
                <a:effectLst/>
                <a:latin typeface="Arial" panose="020B0604020202020204" pitchFamily="34" charset="0"/>
                <a:ea typeface="Arial"/>
                <a:cs typeface="Arial" panose="020B0604020202020204" pitchFamily="34" charset="0"/>
              </a:rPr>
              <a:t>Įgyvendinimas kaip bendradarbiavimo procesas, kuriame dalyvauja darbuotojai</a:t>
            </a:r>
          </a:p>
          <a:p>
            <a:r>
              <a:rPr lang="lt-LT" sz="1800" dirty="0">
                <a:effectLst/>
                <a:latin typeface="Arial" panose="020B0604020202020204" pitchFamily="34" charset="0"/>
                <a:ea typeface="Arial"/>
                <a:cs typeface="Arial" panose="020B0604020202020204" pitchFamily="34" charset="0"/>
              </a:rPr>
              <a:t>Nustatyta, kad nuolatinis įgyvendinančiosios įmonės bendradarbiavimas su produkto gamintoju diegiant ir naudojant naują DSS stebėsenos sistemą yra įprasta praktika, leidžianti pritaikyti sistemą prie konkrečių darbo vietos ir darbuotojų poreikių, išspręsti galimas problemas ir tiksliai nustatyti, ką būtina patobulinti. </a:t>
            </a:r>
          </a:p>
          <a:p>
            <a:r>
              <a:rPr lang="lt-LT" sz="1800" dirty="0">
                <a:effectLst/>
                <a:latin typeface="Arial" panose="020B0604020202020204" pitchFamily="34" charset="0"/>
                <a:ea typeface="Arial"/>
                <a:cs typeface="Arial" panose="020B0604020202020204" pitchFamily="34" charset="0"/>
              </a:rPr>
              <a:t> </a:t>
            </a:r>
          </a:p>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25</a:t>
            </a:fld>
            <a:endParaRPr lang="en-GB"/>
          </a:p>
        </p:txBody>
      </p:sp>
    </p:spTree>
    <p:extLst>
      <p:ext uri="{BB962C8B-B14F-4D97-AF65-F5344CB8AC3E}">
        <p14:creationId xmlns:p14="http://schemas.microsoft.com/office/powerpoint/2010/main" val="21820705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ts val="1400"/>
              </a:lnSpc>
              <a:buFont typeface="+mj-lt"/>
              <a:buAutoNum type="arabicPeriod"/>
              <a:tabLst>
                <a:tab pos="408305" algn="l"/>
              </a:tabLst>
            </a:pPr>
            <a:r>
              <a:rPr lang="lt-LT" sz="1200" dirty="0">
                <a:solidFill>
                  <a:srgbClr val="000000"/>
                </a:solidFill>
                <a:effectLst/>
                <a:latin typeface="Arial" panose="020B0604020202020204" pitchFamily="34" charset="0"/>
                <a:ea typeface="Arial"/>
                <a:cs typeface="ArialMT"/>
              </a:rPr>
              <a:t>Išmaniosios skaitmeninės sistemos didina darbo vietų saugą, nes suteikia įžvalgų apie darbo sąlygas aktyviomis priemonėmis</a:t>
            </a:r>
            <a:r>
              <a:rPr lang="lt-LT" sz="1200" dirty="0">
                <a:solidFill>
                  <a:srgbClr val="000000"/>
                </a:solidFill>
                <a:effectLst/>
                <a:latin typeface="Arial" panose="020B0604020202020204" pitchFamily="34" charset="0"/>
                <a:ea typeface="Arial"/>
                <a:cs typeface="Arial" panose="020B0604020202020204" pitchFamily="34" charset="0"/>
              </a:rPr>
              <a:t>, ko dar visai neseniai nebuvo įmanoma padaryti. Jos gali</a:t>
            </a:r>
            <a:r>
              <a:rPr lang="lt-LT" sz="1200" dirty="0">
                <a:solidFill>
                  <a:srgbClr val="000000"/>
                </a:solidFill>
                <a:effectLst/>
                <a:latin typeface="Arial" panose="020B0604020202020204" pitchFamily="34" charset="0"/>
                <a:ea typeface="Arial"/>
                <a:cs typeface="ArialMT"/>
              </a:rPr>
              <a:t> siųsti įspėjimus, kad sutrumpėtų gelbėjimo darbų laikas ir būtų paprasčiau pranešti, be to, jos suteikia darbuotojams daugiau galimybių, nes didina informuotumą, o tai skatina saugumo jausmą.     </a:t>
            </a:r>
          </a:p>
          <a:p>
            <a:pPr marL="342900" lvl="0" indent="-342900">
              <a:lnSpc>
                <a:spcPts val="1400"/>
              </a:lnSpc>
              <a:buFont typeface="+mj-lt"/>
              <a:buAutoNum type="arabicPeriod"/>
              <a:tabLst>
                <a:tab pos="408305" algn="l"/>
              </a:tabLst>
            </a:pPr>
            <a:r>
              <a:rPr lang="lt-LT" sz="1200" dirty="0">
                <a:solidFill>
                  <a:srgbClr val="000000"/>
                </a:solidFill>
                <a:effectLst/>
                <a:latin typeface="Arial" panose="020B0604020202020204" pitchFamily="34" charset="0"/>
                <a:ea typeface="Arial"/>
                <a:cs typeface="ArialMT"/>
              </a:rPr>
              <a:t>Būtina skaidriai naudoti technologijas, kad būtų galima išspręsti problemas, susijusias su privatumu, duomenų tvarkymu ir pernelyg dideliu pasikliovimu jomis. </a:t>
            </a:r>
          </a:p>
          <a:p>
            <a:pPr marL="342900" lvl="0" indent="-342900">
              <a:lnSpc>
                <a:spcPts val="1400"/>
              </a:lnSpc>
              <a:buFont typeface="+mj-lt"/>
              <a:buAutoNum type="arabicPeriod"/>
              <a:tabLst>
                <a:tab pos="408305" algn="l"/>
              </a:tabLst>
            </a:pPr>
            <a:r>
              <a:rPr lang="lt-LT" sz="1200" dirty="0">
                <a:solidFill>
                  <a:srgbClr val="000000"/>
                </a:solidFill>
                <a:effectLst/>
                <a:latin typeface="Arial" panose="020B0604020202020204" pitchFamily="34" charset="0"/>
                <a:ea typeface="Arial"/>
                <a:cs typeface="ArialMT"/>
              </a:rPr>
              <a:t>Norint išlaikyti ir sustiprinti darbuotojų pasitikėjimą, būtina atskirti veiklos rezultatų vertinimą nuo DSS stebėsenos.</a:t>
            </a:r>
          </a:p>
          <a:p>
            <a:pPr marL="342900" lvl="0" indent="-342900">
              <a:lnSpc>
                <a:spcPts val="1400"/>
              </a:lnSpc>
              <a:buFont typeface="+mj-lt"/>
              <a:buAutoNum type="arabicPeriod"/>
              <a:tabLst>
                <a:tab pos="408305" algn="l"/>
              </a:tabLst>
            </a:pPr>
            <a:r>
              <a:rPr lang="lt-LT" sz="1200" dirty="0">
                <a:solidFill>
                  <a:srgbClr val="000000"/>
                </a:solidFill>
                <a:effectLst/>
                <a:latin typeface="Arial" panose="020B0604020202020204" pitchFamily="34" charset="0"/>
                <a:ea typeface="Arial"/>
                <a:cs typeface="ArialMT"/>
              </a:rPr>
              <a:t>Įtraukus darbuotojus ir jų atstovus į išmaniųjų skaitmeninių sistemų kūrimą, naudojimą ir informacinę ekologiją, skatinama darbuotojų sveikata ir gerovė, nes didinama jų sprendimų kontrolė ir sudaromos palankesnės sąlygos jiems įsitraukti. Sistemų pritaikymas konkretiems darbo vietos poreikiams didina efektyvumą ir teigiamą poveikį. Darbuotojus įtraukiant į naujų DSS stebėsenos sistemų testavimą, atranką ir optimizavimą užtikrinamas jų našumas. </a:t>
            </a:r>
          </a:p>
          <a:p>
            <a:pPr marL="342900" lvl="0" indent="-342900">
              <a:lnSpc>
                <a:spcPts val="1400"/>
              </a:lnSpc>
              <a:buFont typeface="+mj-lt"/>
              <a:buAutoNum type="arabicPeriod"/>
              <a:tabLst>
                <a:tab pos="408305" algn="l"/>
              </a:tabLst>
            </a:pPr>
            <a:r>
              <a:rPr lang="lt-LT" sz="1200" dirty="0">
                <a:solidFill>
                  <a:srgbClr val="000000"/>
                </a:solidFill>
                <a:effectLst/>
                <a:latin typeface="Arial" panose="020B0604020202020204" pitchFamily="34" charset="0"/>
                <a:ea typeface="Arial"/>
                <a:cs typeface="ArialMT"/>
              </a:rPr>
              <a:t>Išmaniosios skaitmeninės sistemos turėtų papildyti kitas DSS priemones, pavyzdžiui, darbo vietos pritaikymą, taisomuosius veiksmus, darbuotojų mokymą ir pasitikėjimo skatinimą, o ne būti vienintelis sprendimas ar jas pakeisti.</a:t>
            </a:r>
          </a:p>
          <a:p>
            <a:pPr marL="342900" lvl="0" indent="-342900">
              <a:lnSpc>
                <a:spcPts val="1400"/>
              </a:lnSpc>
              <a:buFont typeface="+mj-lt"/>
              <a:buAutoNum type="arabicPeriod"/>
              <a:tabLst>
                <a:tab pos="408305" algn="l"/>
              </a:tabLst>
            </a:pPr>
            <a:r>
              <a:rPr lang="lt-LT" sz="1200" dirty="0">
                <a:solidFill>
                  <a:srgbClr val="000000"/>
                </a:solidFill>
                <a:effectLst/>
                <a:latin typeface="Arial" panose="020B0604020202020204" pitchFamily="34" charset="0"/>
                <a:ea typeface="Arial"/>
                <a:cs typeface="ArialMT"/>
              </a:rPr>
              <a:t>Teisės aktai ir darbo inspekcijos turi keistis, kad neatsiliktų nuo išmaniųjų skaitmeninių sistemų, kad būtų užtikrinta jų integracija į veiksmingą DSS valdymo sistemą, grindžiamą darbdavio atsakomybe ir atsižvelgiant į kontrolės priemonių hierarchiją. </a:t>
            </a:r>
          </a:p>
          <a:p>
            <a:pPr marL="342900" lvl="0" indent="-342900">
              <a:lnSpc>
                <a:spcPts val="1400"/>
              </a:lnSpc>
              <a:buFont typeface="+mj-lt"/>
              <a:buAutoNum type="arabicPeriod"/>
              <a:tabLst>
                <a:tab pos="408305" algn="l"/>
              </a:tabLst>
            </a:pPr>
            <a:r>
              <a:rPr lang="lt-LT" sz="1200" dirty="0">
                <a:solidFill>
                  <a:srgbClr val="000000"/>
                </a:solidFill>
                <a:effectLst/>
                <a:latin typeface="Arial" panose="020B0604020202020204" pitchFamily="34" charset="0"/>
                <a:ea typeface="Arial"/>
                <a:cs typeface="ArialMT"/>
              </a:rPr>
              <a:t>Tokios technologijos, kaip dėvimieji prietaisai, gali skatinti įtrauktį ir įvairovę tenkinant konkrečių darbuotojų grupių poreikius.</a:t>
            </a:r>
          </a:p>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26</a:t>
            </a:fld>
            <a:endParaRPr lang="en-GB"/>
          </a:p>
        </p:txBody>
      </p:sp>
    </p:spTree>
    <p:extLst>
      <p:ext uri="{BB962C8B-B14F-4D97-AF65-F5344CB8AC3E}">
        <p14:creationId xmlns:p14="http://schemas.microsoft.com/office/powerpoint/2010/main" val="22824007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33C4CB-BE14-4280-AD17-7132132A2C34}" type="slidenum">
              <a:rPr lang="en-GB" smtClean="0"/>
              <a:t>27</a:t>
            </a:fld>
            <a:endParaRPr lang="en-GB"/>
          </a:p>
        </p:txBody>
      </p:sp>
    </p:spTree>
    <p:extLst>
      <p:ext uri="{BB962C8B-B14F-4D97-AF65-F5344CB8AC3E}">
        <p14:creationId xmlns:p14="http://schemas.microsoft.com/office/powerpoint/2010/main" val="28441316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28</a:t>
            </a:fld>
            <a:endParaRPr lang="en-GB"/>
          </a:p>
        </p:txBody>
      </p:sp>
    </p:spTree>
    <p:extLst>
      <p:ext uri="{BB962C8B-B14F-4D97-AF65-F5344CB8AC3E}">
        <p14:creationId xmlns:p14="http://schemas.microsoft.com/office/powerpoint/2010/main" val="1306294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200" dirty="0">
                <a:effectLst/>
                <a:latin typeface="Arial" panose="020B0604020202020204" pitchFamily="34" charset="0"/>
                <a:ea typeface="Arial"/>
                <a:cs typeface="Arial" panose="020B0604020202020204" pitchFamily="34" charset="0"/>
              </a:rPr>
              <a:t>Įmonių lygmeniu 2019 m. ESENER duomenys rodo, kad 4,8 proc. apklaustų įmonių naudojo dėvimuosius prietaisus, o 3,7 proc. – bendradarbiaujančius robotus (</a:t>
            </a:r>
            <a:r>
              <a:rPr lang="lt-LT" sz="1200" dirty="0" err="1">
                <a:effectLst/>
                <a:latin typeface="Arial" panose="020B0604020202020204" pitchFamily="34" charset="0"/>
                <a:ea typeface="Arial"/>
                <a:cs typeface="Arial" panose="020B0604020202020204" pitchFamily="34" charset="0"/>
              </a:rPr>
              <a:t>kobotus</a:t>
            </a:r>
            <a:r>
              <a:rPr lang="lt-LT" sz="1200" dirty="0">
                <a:effectLst/>
                <a:latin typeface="Arial" panose="020B0604020202020204" pitchFamily="34" charset="0"/>
                <a:ea typeface="Arial"/>
                <a:cs typeface="Arial" panose="020B0604020202020204" pitchFamily="34" charset="0"/>
              </a:rPr>
              <a:t>). Jie taip pat rodo, kad tarp įmonės dydžio ir skaitmeninių technologijų diegimo yra glaudus ryšys. Didesnės įmonės paprastai turi daugiau finansinių išteklių ilgalaikei MTP ir skaitmeninimui, taip pat techninių pajėgumų integruoti stebėsenos technologijas savo veikloje. Jos taip pat turi žmogiškųjų išteklių poreikiams įvertinti, technologijoms įdiegti ir pritaikyti, taip pat reikiamiems darbuotojų mokymams ir naudotojo vadovams parengti.</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3</a:t>
            </a:fld>
            <a:endParaRPr lang="en-GB"/>
          </a:p>
        </p:txBody>
      </p:sp>
    </p:spTree>
    <p:extLst>
      <p:ext uri="{BB962C8B-B14F-4D97-AF65-F5344CB8AC3E}">
        <p14:creationId xmlns:p14="http://schemas.microsoft.com/office/powerpoint/2010/main" val="2952819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dirty="0"/>
              <a:t>Juos (visus) galima išmatuoti, bet tai nereiškia, kad juos reikia išmatuoti.</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4</a:t>
            </a:fld>
            <a:endParaRPr lang="en-GB"/>
          </a:p>
        </p:txBody>
      </p:sp>
    </p:spTree>
    <p:extLst>
      <p:ext uri="{BB962C8B-B14F-4D97-AF65-F5344CB8AC3E}">
        <p14:creationId xmlns:p14="http://schemas.microsoft.com/office/powerpoint/2010/main" val="4273314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5</a:t>
            </a:fld>
            <a:endParaRPr lang="en-GB"/>
          </a:p>
        </p:txBody>
      </p:sp>
    </p:spTree>
    <p:extLst>
      <p:ext uri="{BB962C8B-B14F-4D97-AF65-F5344CB8AC3E}">
        <p14:creationId xmlns:p14="http://schemas.microsoft.com/office/powerpoint/2010/main" val="3310844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lt-LT" sz="1200" b="1" dirty="0">
                <a:solidFill>
                  <a:srgbClr val="7030A0"/>
                </a:solidFill>
                <a:latin typeface="Arial" panose="020B0604020202020204" pitchFamily="34" charset="0"/>
                <a:cs typeface="Arial" panose="020B0604020202020204" pitchFamily="34" charset="0"/>
              </a:rPr>
              <a:t>Išmaniųjų telefonų programėlės </a:t>
            </a:r>
            <a:r>
              <a:rPr lang="lt-LT" sz="1200" dirty="0">
                <a:solidFill>
                  <a:srgbClr val="003399"/>
                </a:solidFill>
                <a:latin typeface="Arial" panose="020B0604020202020204" pitchFamily="34" charset="0"/>
                <a:cs typeface="Arial" panose="020B0604020202020204" pitchFamily="34" charset="0"/>
              </a:rPr>
              <a:t>gali paskatinti darbuotojus elgtis labiau tausojant sveikatą, suteikti galimybę lengvai pranešti apie nelaimingus atsitikimus darbe ir (arba) padėti atlikti užduotis.</a:t>
            </a:r>
            <a:r>
              <a:rPr lang="lt-LT" sz="1400" dirty="0">
                <a:solidFill>
                  <a:srgbClr val="003399"/>
                </a:solidFill>
                <a:latin typeface="Arial" panose="020B0604020202020204" pitchFamily="34" charset="0"/>
                <a:cs typeface="Arial" panose="020B0604020202020204" pitchFamily="34" charset="0"/>
              </a:rPr>
              <a:t>.</a:t>
            </a:r>
          </a:p>
          <a:p>
            <a:pPr lvl="1"/>
            <a:endParaRPr lang="en-GB" sz="1200" b="1" dirty="0">
              <a:latin typeface="Arial" panose="020B0604020202020204" pitchFamily="34" charset="0"/>
              <a:cs typeface="Arial" panose="020B0604020202020204" pitchFamily="34" charset="0"/>
            </a:endParaRPr>
          </a:p>
          <a:p>
            <a:pPr lvl="1"/>
            <a:r>
              <a:rPr lang="lt-LT" sz="1200" b="1" dirty="0">
                <a:solidFill>
                  <a:srgbClr val="C00000"/>
                </a:solidFill>
                <a:latin typeface="Arial" panose="020B0604020202020204" pitchFamily="34" charset="0"/>
                <a:cs typeface="Arial" panose="020B0604020202020204" pitchFamily="34" charset="0"/>
              </a:rPr>
              <a:t>Išmanieji akiniai </a:t>
            </a:r>
            <a:r>
              <a:rPr lang="lt-LT" sz="1200" dirty="0">
                <a:solidFill>
                  <a:srgbClr val="003399"/>
                </a:solidFill>
                <a:latin typeface="Arial" panose="020B0604020202020204" pitchFamily="34" charset="0"/>
                <a:cs typeface="Arial" panose="020B0604020202020204" pitchFamily="34" charset="0"/>
              </a:rPr>
              <a:t>arba </a:t>
            </a:r>
            <a:r>
              <a:rPr lang="lt-LT" sz="1200" b="1" dirty="0">
                <a:solidFill>
                  <a:srgbClr val="C00000"/>
                </a:solidFill>
                <a:latin typeface="Arial" panose="020B0604020202020204" pitchFamily="34" charset="0"/>
                <a:cs typeface="Arial" panose="020B0604020202020204" pitchFamily="34" charset="0"/>
              </a:rPr>
              <a:t>dronai</a:t>
            </a:r>
            <a:r>
              <a:rPr lang="lt-LT" sz="1200" dirty="0">
                <a:solidFill>
                  <a:srgbClr val="003399"/>
                </a:solidFill>
                <a:latin typeface="Arial" panose="020B0604020202020204" pitchFamily="34" charset="0"/>
                <a:cs typeface="Arial" panose="020B0604020202020204" pitchFamily="34" charset="0"/>
              </a:rPr>
              <a:t> statybų ir kasybos pramonėje gali pasiekti ir stebėti pavojingas zonas, apsaugodami žmones nuo galimo pavojaus.</a:t>
            </a:r>
            <a:br>
              <a:rPr lang="lt-LT" sz="1200" dirty="0">
                <a:solidFill>
                  <a:srgbClr val="003399"/>
                </a:solidFill>
                <a:latin typeface="Arial" panose="020B0604020202020204" pitchFamily="34" charset="0"/>
                <a:cs typeface="Arial" panose="020B0604020202020204" pitchFamily="34" charset="0"/>
              </a:rPr>
            </a:br>
            <a:endParaRPr lang="lt-LT" sz="1200" dirty="0">
              <a:solidFill>
                <a:srgbClr val="003399"/>
              </a:solidFill>
              <a:latin typeface="Arial" panose="020B0604020202020204" pitchFamily="34" charset="0"/>
              <a:cs typeface="Arial" panose="020B0604020202020204" pitchFamily="34" charset="0"/>
            </a:endParaRPr>
          </a:p>
          <a:p>
            <a:pPr lvl="1"/>
            <a:r>
              <a:rPr lang="lt-LT" sz="1200" b="1" dirty="0">
                <a:solidFill>
                  <a:schemeClr val="accent1">
                    <a:lumMod val="60000"/>
                    <a:lumOff val="40000"/>
                  </a:schemeClr>
                </a:solidFill>
                <a:latin typeface="Arial" panose="020B0604020202020204" pitchFamily="34" charset="0"/>
                <a:cs typeface="Arial" panose="020B0604020202020204" pitchFamily="34" charset="0"/>
              </a:rPr>
              <a:t>E. tekstilės technologijos </a:t>
            </a:r>
            <a:r>
              <a:rPr lang="lt-LT" sz="1200" b="0" dirty="0">
                <a:solidFill>
                  <a:schemeClr val="accent1">
                    <a:lumMod val="60000"/>
                    <a:lumOff val="40000"/>
                  </a:schemeClr>
                </a:solidFill>
                <a:latin typeface="Arial" panose="020B0604020202020204" pitchFamily="34" charset="0"/>
                <a:cs typeface="Arial" panose="020B0604020202020204" pitchFamily="34" charset="0"/>
              </a:rPr>
              <a:t>gali</a:t>
            </a:r>
            <a:r>
              <a:rPr lang="lt-LT" sz="1200" b="1" dirty="0">
                <a:solidFill>
                  <a:schemeClr val="accent1">
                    <a:lumMod val="60000"/>
                    <a:lumOff val="40000"/>
                  </a:schemeClr>
                </a:solidFill>
                <a:latin typeface="Arial" panose="020B0604020202020204" pitchFamily="34" charset="0"/>
                <a:cs typeface="Arial" panose="020B0604020202020204" pitchFamily="34" charset="0"/>
              </a:rPr>
              <a:t> </a:t>
            </a:r>
            <a:r>
              <a:rPr lang="lt-LT" sz="1200" dirty="0">
                <a:solidFill>
                  <a:srgbClr val="003399"/>
                </a:solidFill>
                <a:latin typeface="Arial" panose="020B0604020202020204" pitchFamily="34" charset="0"/>
                <a:cs typeface="Arial" panose="020B0604020202020204" pitchFamily="34" charset="0"/>
              </a:rPr>
              <a:t>būti naudojamos sąveikai su darbuotojais per jutiklius, kurie gali būti įmontuoti į </a:t>
            </a:r>
            <a:r>
              <a:rPr lang="lt-LT" sz="1200" b="1" dirty="0">
                <a:solidFill>
                  <a:srgbClr val="00B050"/>
                </a:solidFill>
                <a:latin typeface="Arial" panose="020B0604020202020204" pitchFamily="34" charset="0"/>
                <a:cs typeface="Arial" panose="020B0604020202020204" pitchFamily="34" charset="0"/>
              </a:rPr>
              <a:t>šalmus arba apsauginius akinius</a:t>
            </a:r>
            <a:r>
              <a:rPr lang="lt-LT" sz="1200" b="0" dirty="0">
                <a:solidFill>
                  <a:srgbClr val="00B050"/>
                </a:solidFill>
                <a:latin typeface="Arial" panose="020B0604020202020204" pitchFamily="34" charset="0"/>
                <a:cs typeface="Arial" panose="020B0604020202020204" pitchFamily="34" charset="0"/>
              </a:rPr>
              <a:t>.</a:t>
            </a:r>
          </a:p>
          <a:p>
            <a:pPr lvl="1"/>
            <a:endParaRPr lang="en-US" sz="1200" b="1" dirty="0">
              <a:solidFill>
                <a:srgbClr val="00B050"/>
              </a:solidFill>
              <a:latin typeface="Arial" panose="020B0604020202020204" pitchFamily="34" charset="0"/>
              <a:cs typeface="Arial" panose="020B0604020202020204" pitchFamily="34" charset="0"/>
            </a:endParaRPr>
          </a:p>
          <a:p>
            <a:pPr lvl="1"/>
            <a:r>
              <a:rPr lang="lt-LT" sz="1200" b="1" dirty="0">
                <a:solidFill>
                  <a:schemeClr val="accent1">
                    <a:lumMod val="75000"/>
                  </a:schemeClr>
                </a:solidFill>
                <a:latin typeface="Arial" panose="020B0604020202020204" pitchFamily="34" charset="0"/>
                <a:cs typeface="Arial" panose="020B0604020202020204" pitchFamily="34" charset="0"/>
              </a:rPr>
              <a:t>Išmanieji laikrodžiai </a:t>
            </a:r>
            <a:r>
              <a:rPr lang="lt-LT" sz="1200" dirty="0">
                <a:solidFill>
                  <a:srgbClr val="003399"/>
                </a:solidFill>
                <a:latin typeface="Arial" panose="020B0604020202020204" pitchFamily="34" charset="0"/>
                <a:cs typeface="Arial" panose="020B0604020202020204" pitchFamily="34" charset="0"/>
              </a:rPr>
              <a:t>leidžia rinkti žmonių fiziologinius ir emocinius duomenis naudojantis daiktų internetu.</a:t>
            </a:r>
          </a:p>
          <a:p>
            <a:pPr lvl="1"/>
            <a:endParaRPr lang="en-US" sz="1200" b="1" dirty="0">
              <a:latin typeface="Arial" panose="020B0604020202020204" pitchFamily="34" charset="0"/>
              <a:cs typeface="Arial" panose="020B0604020202020204" pitchFamily="34" charset="0"/>
            </a:endParaRPr>
          </a:p>
          <a:p>
            <a:pPr lvl="1"/>
            <a:r>
              <a:rPr lang="lt-LT" sz="1200" b="1" dirty="0">
                <a:solidFill>
                  <a:schemeClr val="bg2">
                    <a:lumMod val="50000"/>
                  </a:schemeClr>
                </a:solidFill>
                <a:latin typeface="Arial" panose="020B0604020202020204" pitchFamily="34" charset="0"/>
                <a:cs typeface="Arial" panose="020B0604020202020204" pitchFamily="34" charset="0"/>
              </a:rPr>
              <a:t>VR/AR priemonės </a:t>
            </a:r>
            <a:r>
              <a:rPr lang="lt-LT" sz="1200" b="0" dirty="0">
                <a:solidFill>
                  <a:schemeClr val="bg2">
                    <a:lumMod val="50000"/>
                  </a:schemeClr>
                </a:solidFill>
                <a:latin typeface="Arial" panose="020B0604020202020204" pitchFamily="34" charset="0"/>
                <a:cs typeface="Arial" panose="020B0604020202020204" pitchFamily="34" charset="0"/>
              </a:rPr>
              <a:t>gali būti </a:t>
            </a:r>
            <a:r>
              <a:rPr lang="lt-LT" sz="1200" dirty="0">
                <a:solidFill>
                  <a:srgbClr val="003399"/>
                </a:solidFill>
                <a:latin typeface="Arial" panose="020B0604020202020204" pitchFamily="34" charset="0"/>
                <a:cs typeface="Arial" panose="020B0604020202020204" pitchFamily="34" charset="0"/>
              </a:rPr>
              <a:t>naudojamos mokymui kaip stebėsenos duomenis teikianti sąsaja.</a:t>
            </a:r>
          </a:p>
          <a:p>
            <a:pPr lvl="1"/>
            <a:endParaRPr lang="en-GB" sz="1200" dirty="0">
              <a:solidFill>
                <a:srgbClr val="003399"/>
              </a:solidFill>
              <a:latin typeface="Arial" panose="020B0604020202020204" pitchFamily="34" charset="0"/>
              <a:cs typeface="Arial" panose="020B0604020202020204" pitchFamily="34" charset="0"/>
            </a:endParaRPr>
          </a:p>
          <a:p>
            <a:pPr lvl="1"/>
            <a:r>
              <a:rPr lang="lt-LT" sz="1200" b="1" dirty="0">
                <a:solidFill>
                  <a:srgbClr val="FFC000"/>
                </a:solidFill>
                <a:latin typeface="Arial" panose="020B0604020202020204" pitchFamily="34" charset="0"/>
                <a:cs typeface="Arial" panose="020B0604020202020204" pitchFamily="34" charset="0"/>
              </a:rPr>
              <a:t>Dėvimieji prietaisai </a:t>
            </a:r>
            <a:r>
              <a:rPr lang="lt-LT" sz="1200" dirty="0">
                <a:solidFill>
                  <a:srgbClr val="003399"/>
                </a:solidFill>
                <a:latin typeface="Arial" panose="020B0604020202020204" pitchFamily="34" charset="0"/>
                <a:cs typeface="Arial" panose="020B0604020202020204" pitchFamily="34" charset="0"/>
              </a:rPr>
              <a:t>gali nustatyti dujų, toksinų, triukšmo lygius ir didelę riziką keliančią temperatūrą. </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6</a:t>
            </a:fld>
            <a:endParaRPr lang="en-GB"/>
          </a:p>
        </p:txBody>
      </p:sp>
    </p:spTree>
    <p:extLst>
      <p:ext uri="{BB962C8B-B14F-4D97-AF65-F5344CB8AC3E}">
        <p14:creationId xmlns:p14="http://schemas.microsoft.com/office/powerpoint/2010/main" val="1390405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lvl="0" algn="l" defTabSz="914400" rtl="0" eaLnBrk="1" fontAlgn="auto" latinLnBrk="0" hangingPunct="1">
              <a:spcBef>
                <a:spcPts val="200"/>
              </a:spcBef>
              <a:spcAft>
                <a:spcPts val="200"/>
              </a:spcAft>
              <a:buClrTx/>
              <a:buSzTx/>
              <a:tabLst/>
              <a:defRPr/>
            </a:pPr>
            <a:r>
              <a:rPr lang="lt-LT" sz="1400" b="1" dirty="0">
                <a:solidFill>
                  <a:schemeClr val="tx2"/>
                </a:solidFill>
                <a:latin typeface="Arial" panose="020B0604020202020204" pitchFamily="34" charset="0"/>
                <a:cs typeface="Arial" panose="020B0604020202020204" pitchFamily="34" charset="0"/>
              </a:rPr>
              <a:t>DSS rizikos veiksnių nustatymas ir prevencija</a:t>
            </a:r>
          </a:p>
          <a:p>
            <a:pPr marL="285750" indent="-285750">
              <a:spcBef>
                <a:spcPts val="200"/>
              </a:spcBef>
              <a:spcAft>
                <a:spcPts val="200"/>
              </a:spcAft>
              <a:buFont typeface="Arial" panose="020B0604020202020204" pitchFamily="34" charset="0"/>
              <a:buChar char="•"/>
              <a:defRPr/>
            </a:pPr>
            <a:r>
              <a:rPr lang="lt-LT" sz="1200" dirty="0">
                <a:solidFill>
                  <a:schemeClr val="tx2"/>
                </a:solidFill>
                <a:latin typeface="Arial" panose="020B0604020202020204" pitchFamily="34" charset="0"/>
                <a:cs typeface="Arial" panose="020B0604020202020204" pitchFamily="34" charset="0"/>
              </a:rPr>
              <a:t>Individualios arba su </a:t>
            </a:r>
            <a:r>
              <a:rPr lang="lt-LT" sz="1200" dirty="0">
                <a:solidFill>
                  <a:srgbClr val="C00000"/>
                </a:solidFill>
                <a:latin typeface="Arial" panose="020B0604020202020204" pitchFamily="34" charset="0"/>
                <a:cs typeface="Arial" panose="020B0604020202020204" pitchFamily="34" charset="0"/>
              </a:rPr>
              <a:t>gamykla</a:t>
            </a:r>
            <a:r>
              <a:rPr lang="lt-LT" sz="1200" dirty="0">
                <a:solidFill>
                  <a:schemeClr val="tx2"/>
                </a:solidFill>
                <a:latin typeface="Arial" panose="020B0604020202020204" pitchFamily="34" charset="0"/>
                <a:cs typeface="Arial" panose="020B0604020202020204" pitchFamily="34" charset="0"/>
              </a:rPr>
              <a:t> susijusios rizikos stebėsena: pulso dažnis, laikysena, nuovargis, emocijos</a:t>
            </a:r>
          </a:p>
          <a:p>
            <a:pPr marL="285750" indent="-285750">
              <a:spcBef>
                <a:spcPts val="200"/>
              </a:spcBef>
              <a:spcAft>
                <a:spcPts val="200"/>
              </a:spcAft>
              <a:buFont typeface="Arial" panose="020B0604020202020204" pitchFamily="34" charset="0"/>
              <a:buChar char="•"/>
              <a:defRPr/>
            </a:pPr>
            <a:r>
              <a:rPr lang="lt-LT" sz="1200" dirty="0">
                <a:solidFill>
                  <a:schemeClr val="tx2"/>
                </a:solidFill>
                <a:latin typeface="Arial" panose="020B0604020202020204" pitchFamily="34" charset="0"/>
                <a:cs typeface="Arial" panose="020B0604020202020204" pitchFamily="34" charset="0"/>
              </a:rPr>
              <a:t>Darbuotojų įspėjimas ir mokymas darbo vietoje</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lt-LT" sz="1200" dirty="0">
                <a:solidFill>
                  <a:schemeClr val="tx2"/>
                </a:solidFill>
                <a:latin typeface="Arial" panose="020B0604020202020204" pitchFamily="34" charset="0"/>
                <a:cs typeface="Arial" panose="020B0604020202020204" pitchFamily="34" charset="0"/>
              </a:rPr>
              <a:t>Nuotoliniai rizikos vertinimai</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lt-LT" sz="1200" dirty="0">
                <a:solidFill>
                  <a:schemeClr val="tx2"/>
                </a:solidFill>
                <a:latin typeface="Arial" panose="020B0604020202020204" pitchFamily="34" charset="0"/>
                <a:cs typeface="Arial" panose="020B0604020202020204" pitchFamily="34" charset="0"/>
              </a:rPr>
              <a:t>Duomenų įžvalgų, kurios gali padėti gerinti darbuotojų saugą ir sveikatą, teikimas</a:t>
            </a:r>
          </a:p>
          <a:p>
            <a:pPr marR="0" lvl="0" algn="l" defTabSz="914400" rtl="0" eaLnBrk="1" fontAlgn="auto" latinLnBrk="0" hangingPunct="1">
              <a:spcBef>
                <a:spcPts val="200"/>
              </a:spcBef>
              <a:spcAft>
                <a:spcPts val="200"/>
              </a:spcAft>
              <a:buClrTx/>
              <a:buSzTx/>
              <a:tabLst/>
              <a:defRPr/>
            </a:pPr>
            <a:r>
              <a:rPr lang="lt-LT" sz="1400" b="1" dirty="0">
                <a:solidFill>
                  <a:schemeClr val="tx2"/>
                </a:solidFill>
                <a:latin typeface="Arial" panose="020B0604020202020204" pitchFamily="34" charset="0"/>
                <a:cs typeface="Arial" panose="020B0604020202020204" pitchFamily="34" charset="0"/>
              </a:rPr>
              <a:t>Reagavimas į DSS riziką</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lt-LT" sz="1200" dirty="0">
                <a:solidFill>
                  <a:schemeClr val="tx2"/>
                </a:solidFill>
                <a:latin typeface="Arial" panose="020B0604020202020204" pitchFamily="34" charset="0"/>
                <a:cs typeface="Arial" panose="020B0604020202020204" pitchFamily="34" charset="0"/>
              </a:rPr>
              <a:t>Darbuotojų buvimo vietos nustatymas ir reagavimas į ekstremaliąsias situacijas</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lt-LT" sz="1200" dirty="0">
                <a:solidFill>
                  <a:schemeClr val="tx2"/>
                </a:solidFill>
                <a:latin typeface="Arial" panose="020B0604020202020204" pitchFamily="34" charset="0"/>
                <a:cs typeface="Arial" panose="020B0604020202020204" pitchFamily="34" charset="0"/>
              </a:rPr>
              <a:t>Nelaimingų atsitikimų tyrimas ir ataskaitų teikimas</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lt-LT" sz="1200" dirty="0">
                <a:solidFill>
                  <a:schemeClr val="tx2"/>
                </a:solidFill>
                <a:latin typeface="Arial" panose="020B0604020202020204" pitchFamily="34" charset="0"/>
                <a:cs typeface="Arial" panose="020B0604020202020204" pitchFamily="34" charset="0"/>
              </a:rPr>
              <a:t>Duomenų įžvalgų, galinčių paskatinti imtis taisomųjų DSS priemonių, teikimas</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7</a:t>
            </a:fld>
            <a:endParaRPr lang="en-GB"/>
          </a:p>
        </p:txBody>
      </p:sp>
    </p:spTree>
    <p:extLst>
      <p:ext uri="{BB962C8B-B14F-4D97-AF65-F5344CB8AC3E}">
        <p14:creationId xmlns:p14="http://schemas.microsoft.com/office/powerpoint/2010/main" val="3942237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lt-LT" sz="1200" dirty="0">
                <a:effectLst/>
                <a:latin typeface="Arial" panose="020B0604020202020204" pitchFamily="34" charset="0"/>
                <a:ea typeface="Arial"/>
                <a:cs typeface="Times New Roman" panose="02020603050405020304" pitchFamily="18" charset="0"/>
              </a:rPr>
              <a:t>Teikdamos </a:t>
            </a:r>
            <a:r>
              <a:rPr lang="lt-LT" sz="1200" b="1" dirty="0" err="1">
                <a:effectLst/>
                <a:latin typeface="Arial" panose="020B0604020202020204" pitchFamily="34" charset="0"/>
                <a:ea typeface="Arial"/>
                <a:cs typeface="Times New Roman" panose="02020603050405020304" pitchFamily="18" charset="0"/>
              </a:rPr>
              <a:t>tikralaikius</a:t>
            </a:r>
            <a:r>
              <a:rPr lang="lt-LT" sz="1200" b="1" dirty="0">
                <a:effectLst/>
                <a:latin typeface="Arial" panose="020B0604020202020204" pitchFamily="34" charset="0"/>
                <a:ea typeface="Arial"/>
                <a:cs typeface="Times New Roman" panose="02020603050405020304" pitchFamily="18" charset="0"/>
              </a:rPr>
              <a:t> duomenis</a:t>
            </a:r>
            <a:r>
              <a:rPr lang="lt-LT" sz="1200" dirty="0">
                <a:effectLst/>
                <a:latin typeface="Arial" panose="020B0604020202020204" pitchFamily="34" charset="0"/>
                <a:ea typeface="Arial"/>
                <a:cs typeface="Times New Roman" panose="02020603050405020304" pitchFamily="18" charset="0"/>
              </a:rPr>
              <a:t>, </a:t>
            </a:r>
            <a:r>
              <a:rPr lang="lt-LT" sz="1200" b="1" dirty="0">
                <a:effectLst/>
                <a:latin typeface="Arial" panose="020B0604020202020204" pitchFamily="34" charset="0"/>
                <a:ea typeface="Arial"/>
                <a:cs typeface="Times New Roman" panose="02020603050405020304" pitchFamily="18" charset="0"/>
              </a:rPr>
              <a:t>prognozuojamąsias įžvalgas</a:t>
            </a:r>
            <a:r>
              <a:rPr lang="lt-LT" sz="1200" dirty="0">
                <a:effectLst/>
                <a:latin typeface="Arial" panose="020B0604020202020204" pitchFamily="34" charset="0"/>
                <a:ea typeface="Arial"/>
                <a:cs typeface="Times New Roman" panose="02020603050405020304" pitchFamily="18" charset="0"/>
              </a:rPr>
              <a:t> ir net </a:t>
            </a:r>
            <a:r>
              <a:rPr lang="lt-LT" sz="1200" b="1" dirty="0">
                <a:effectLst/>
                <a:latin typeface="Arial" panose="020B0604020202020204" pitchFamily="34" charset="0"/>
                <a:ea typeface="Arial"/>
                <a:cs typeface="Times New Roman" panose="02020603050405020304" pitchFamily="18" charset="0"/>
              </a:rPr>
              <a:t>įgyvendinamas rekomendacijas</a:t>
            </a:r>
            <a:r>
              <a:rPr lang="lt-LT" sz="1200" dirty="0">
                <a:effectLst/>
                <a:latin typeface="Arial" panose="020B0604020202020204" pitchFamily="34" charset="0"/>
                <a:ea typeface="Arial"/>
                <a:cs typeface="Times New Roman" panose="02020603050405020304" pitchFamily="18" charset="0"/>
              </a:rPr>
              <a:t>, išmaniosios skaitmeninės sistemos gali padėti įmonėms </a:t>
            </a:r>
            <a:r>
              <a:rPr lang="lt-LT" sz="1200" b="1" dirty="0">
                <a:latin typeface="Arial" panose="020B0604020202020204" pitchFamily="34" charset="0"/>
                <a:ea typeface="Arial"/>
                <a:cs typeface="Times New Roman" panose="02020603050405020304" pitchFamily="18" charset="0"/>
              </a:rPr>
              <a:t>taikyti iniciatyvų </a:t>
            </a:r>
            <a:r>
              <a:rPr lang="lt-LT" sz="1200" dirty="0">
                <a:latin typeface="Arial" panose="020B0604020202020204" pitchFamily="34" charset="0"/>
                <a:ea typeface="Arial"/>
                <a:cs typeface="Times New Roman" panose="02020603050405020304" pitchFamily="18" charset="0"/>
              </a:rPr>
              <a:t>požiūrį į DSS, numatyti riziką, užkirsti kelią nelaimingiems atsitikimams ir apsaugoti darbuotojus. </a:t>
            </a:r>
          </a:p>
          <a:p>
            <a:pPr>
              <a:lnSpc>
                <a:spcPct val="107000"/>
              </a:lnSpc>
              <a:spcAft>
                <a:spcPts val="800"/>
              </a:spcAft>
            </a:pPr>
            <a:endParaRPr lang="en-GB" sz="1200" dirty="0">
              <a:latin typeface="Arial" panose="020B0604020202020204" pitchFamily="34" charset="0"/>
              <a:cs typeface="Times New Roman" panose="02020603050405020304" pitchFamily="18" charset="0"/>
            </a:endParaRPr>
          </a:p>
          <a:p>
            <a:pPr>
              <a:lnSpc>
                <a:spcPct val="107000"/>
              </a:lnSpc>
              <a:spcAft>
                <a:spcPts val="800"/>
              </a:spcAft>
            </a:pPr>
            <a:r>
              <a:rPr lang="lt-LT" sz="1200" dirty="0">
                <a:latin typeface="Arial" panose="020B0604020202020204" pitchFamily="34" charset="0"/>
                <a:cs typeface="Times New Roman" panose="02020603050405020304" pitchFamily="18" charset="0"/>
              </a:rPr>
              <a:t>Parama darbo vietai</a:t>
            </a:r>
          </a:p>
          <a:p>
            <a:pPr>
              <a:lnSpc>
                <a:spcPct val="107000"/>
              </a:lnSpc>
              <a:spcAft>
                <a:spcPts val="800"/>
              </a:spcAft>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lt-LT" sz="1200" dirty="0">
                <a:latin typeface="Arial" panose="020B0604020202020204" pitchFamily="34" charset="0"/>
                <a:cs typeface="Times New Roman" panose="02020603050405020304" pitchFamily="18" charset="0"/>
              </a:rPr>
              <a:t>Geresnė </a:t>
            </a:r>
            <a:r>
              <a:rPr lang="lt-LT" sz="1200" b="1" dirty="0">
                <a:solidFill>
                  <a:srgbClr val="339933"/>
                </a:solidFill>
                <a:latin typeface="Arial" panose="020B0604020202020204" pitchFamily="34" charset="0"/>
                <a:cs typeface="Times New Roman" panose="02020603050405020304" pitchFamily="18" charset="0"/>
              </a:rPr>
              <a:t>atitiktis</a:t>
            </a:r>
            <a:r>
              <a:rPr lang="lt-LT" sz="1200" dirty="0">
                <a:latin typeface="Arial" panose="020B0604020202020204" pitchFamily="34" charset="0"/>
                <a:cs typeface="Times New Roman" panose="02020603050405020304" pitchFamily="18" charset="0"/>
              </a:rPr>
              <a:t> DSS taisyklėms (pvz., realiuoju laiku gaunami duomenys apie tinkamą asmeninių apsaugos priemonių naudojimą);</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lt-LT" sz="1200" b="1" dirty="0">
                <a:solidFill>
                  <a:srgbClr val="339933"/>
                </a:solidFill>
                <a:latin typeface="Arial" panose="020B0604020202020204" pitchFamily="34" charset="0"/>
                <a:cs typeface="Times New Roman" panose="02020603050405020304" pitchFamily="18" charset="0"/>
              </a:rPr>
              <a:t>Geriau pagrįstų sprendimų priėmimas</a:t>
            </a:r>
            <a:r>
              <a:rPr lang="lt-LT" sz="1200" dirty="0">
                <a:latin typeface="Arial" panose="020B0604020202020204" pitchFamily="34" charset="0"/>
                <a:cs typeface="Times New Roman" panose="02020603050405020304" pitchFamily="18" charset="0"/>
              </a:rPr>
              <a:t> generuojant tikslią ir greitą DSS informaciją (parametrus) ir naudojant prognozavimo algoritmus; </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lt-LT" sz="1200" dirty="0">
                <a:latin typeface="Arial" panose="020B0604020202020204" pitchFamily="34" charset="0"/>
                <a:cs typeface="Times New Roman" panose="02020603050405020304" pitchFamily="18" charset="0"/>
              </a:rPr>
              <a:t>Veiksmingesnis priemonių vykdymas nustatant riziką </a:t>
            </a:r>
            <a:r>
              <a:rPr lang="lt-LT" sz="1200" b="1" dirty="0">
                <a:latin typeface="Arial" panose="020B0604020202020204" pitchFamily="34" charset="0"/>
                <a:cs typeface="Times New Roman" panose="02020603050405020304" pitchFamily="18" charset="0"/>
              </a:rPr>
              <a:t>apibendrintu</a:t>
            </a:r>
            <a:r>
              <a:rPr lang="lt-LT" sz="1200" dirty="0">
                <a:latin typeface="Arial" panose="020B0604020202020204" pitchFamily="34" charset="0"/>
                <a:cs typeface="Times New Roman" panose="02020603050405020304" pitchFamily="18" charset="0"/>
              </a:rPr>
              <a:t> lygmeniu; </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lt-LT" sz="1200" b="1" dirty="0">
                <a:solidFill>
                  <a:srgbClr val="339933"/>
                </a:solidFill>
                <a:latin typeface="Arial" panose="020B0604020202020204" pitchFamily="34" charset="0"/>
                <a:cs typeface="Times New Roman" panose="02020603050405020304" pitchFamily="18" charset="0"/>
              </a:rPr>
              <a:t>Platesnės mokymo galimybės</a:t>
            </a:r>
            <a:r>
              <a:rPr lang="lt-LT" sz="1200" dirty="0">
                <a:latin typeface="Arial" panose="020B0604020202020204" pitchFamily="34" charset="0"/>
                <a:cs typeface="Times New Roman" panose="02020603050405020304" pitchFamily="18" charset="0"/>
              </a:rPr>
              <a:t> virtualios realybės aplinkoje; </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lt-LT" sz="1200" dirty="0">
                <a:latin typeface="Arial" panose="020B0604020202020204" pitchFamily="34" charset="0"/>
                <a:cs typeface="Times New Roman" panose="02020603050405020304" pitchFamily="18" charset="0"/>
              </a:rPr>
              <a:t>didesnis prieinamumas specialių poreikių turintiems darbuotojams (pvz., vyresnio amžiaus arba sveikatos sutrikimų turintiems darbuotojams) ir apskritai geresnė visų darbuotojų savijauta.</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8</a:t>
            </a:fld>
            <a:endParaRPr lang="en-GB"/>
          </a:p>
        </p:txBody>
      </p:sp>
    </p:spTree>
    <p:extLst>
      <p:ext uri="{BB962C8B-B14F-4D97-AF65-F5344CB8AC3E}">
        <p14:creationId xmlns:p14="http://schemas.microsoft.com/office/powerpoint/2010/main" val="3779605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lt-LT" sz="1200" dirty="0">
                <a:effectLst/>
                <a:latin typeface="Arial" panose="020B0604020202020204" pitchFamily="34" charset="0"/>
                <a:ea typeface="Arial"/>
                <a:cs typeface="Arial" panose="020B0604020202020204" pitchFamily="34" charset="0"/>
              </a:rPr>
              <a:t>Nepaisant teigiamų aspektų, reikia atsižvelgti į riziką ir sunkumus.</a:t>
            </a:r>
          </a:p>
          <a:p>
            <a:pPr>
              <a:lnSpc>
                <a:spcPct val="107000"/>
              </a:lnSpc>
              <a:spcAft>
                <a:spcPts val="800"/>
              </a:spcAft>
            </a:pP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r>
              <a:rPr lang="lt-LT" sz="1200" dirty="0">
                <a:effectLst/>
                <a:latin typeface="Arial" panose="020B0604020202020204" pitchFamily="34" charset="0"/>
                <a:ea typeface="Arial"/>
                <a:cs typeface="Arial" panose="020B0604020202020204" pitchFamily="34" charset="0"/>
              </a:rPr>
              <a:t>Surinktų duomenų naudojimas gali turėti </a:t>
            </a:r>
            <a:r>
              <a:rPr lang="lt-LT" sz="1200" b="1" dirty="0">
                <a:solidFill>
                  <a:srgbClr val="FF00FF"/>
                </a:solidFill>
                <a:effectLst/>
                <a:latin typeface="Arial" panose="020B0604020202020204" pitchFamily="34" charset="0"/>
                <a:ea typeface="Arial"/>
                <a:cs typeface="Arial" panose="020B0604020202020204" pitchFamily="34" charset="0"/>
              </a:rPr>
              <a:t>trūkumų</a:t>
            </a:r>
            <a:r>
              <a:rPr lang="lt-LT" sz="1200" dirty="0">
                <a:solidFill>
                  <a:srgbClr val="7030A0"/>
                </a:solidFill>
                <a:effectLst/>
                <a:latin typeface="Arial" panose="020B0604020202020204" pitchFamily="34" charset="0"/>
                <a:ea typeface="Arial"/>
                <a:cs typeface="Arial" panose="020B0604020202020204" pitchFamily="34" charset="0"/>
              </a:rPr>
              <a:t>, </a:t>
            </a:r>
            <a:r>
              <a:rPr lang="lt-LT" sz="1200" dirty="0">
                <a:effectLst/>
                <a:latin typeface="Arial" panose="020B0604020202020204" pitchFamily="34" charset="0"/>
                <a:ea typeface="Arial"/>
                <a:cs typeface="Arial" panose="020B0604020202020204" pitchFamily="34" charset="0"/>
              </a:rPr>
              <a:t>pavyzdžiui, </a:t>
            </a:r>
            <a:r>
              <a:rPr lang="lt-LT" sz="1200" b="1" dirty="0">
                <a:effectLst/>
                <a:latin typeface="Arial" panose="020B0604020202020204" pitchFamily="34" charset="0"/>
                <a:ea typeface="Arial"/>
                <a:cs typeface="Arial" panose="020B0604020202020204" pitchFamily="34" charset="0"/>
              </a:rPr>
              <a:t>netikslumų ar vertinimo sunkumų</a:t>
            </a:r>
            <a:r>
              <a:rPr lang="lt-LT" sz="1200" dirty="0">
                <a:effectLst/>
                <a:latin typeface="Arial" panose="020B0604020202020204" pitchFamily="34" charset="0"/>
                <a:ea typeface="Arial"/>
                <a:cs typeface="Arial" panose="020B0604020202020204" pitchFamily="34" charset="0"/>
              </a:rPr>
              <a:t>, ir jais gali būti siekiama </a:t>
            </a:r>
            <a:r>
              <a:rPr lang="lt-LT" sz="1200" b="1" dirty="0">
                <a:effectLst/>
                <a:latin typeface="Arial" panose="020B0604020202020204" pitchFamily="34" charset="0"/>
                <a:ea typeface="Arial"/>
                <a:cs typeface="Arial" panose="020B0604020202020204" pitchFamily="34" charset="0"/>
              </a:rPr>
              <a:t>kitų tikslų</a:t>
            </a:r>
            <a:r>
              <a:rPr lang="lt-LT" sz="1200" dirty="0">
                <a:effectLst/>
                <a:latin typeface="Arial" panose="020B0604020202020204" pitchFamily="34" charset="0"/>
                <a:ea typeface="Arial"/>
                <a:cs typeface="Arial" panose="020B0604020202020204" pitchFamily="34" charset="0"/>
              </a:rPr>
              <a:t> nei prevencija DSS srityje.</a:t>
            </a:r>
          </a:p>
          <a:p>
            <a:pPr marL="285750" indent="-285750">
              <a:lnSpc>
                <a:spcPct val="107000"/>
              </a:lnSpc>
              <a:spcAft>
                <a:spcPts val="800"/>
              </a:spcAft>
              <a:buFont typeface="Arial" panose="020B0604020202020204" pitchFamily="34" charset="0"/>
              <a:buChar char="•"/>
            </a:pPr>
            <a:r>
              <a:rPr lang="lt-LT" sz="1200" dirty="0">
                <a:effectLst/>
                <a:latin typeface="Arial" panose="020B0604020202020204" pitchFamily="34" charset="0"/>
                <a:ea typeface="Arial"/>
                <a:cs typeface="Arial" panose="020B0604020202020204" pitchFamily="34" charset="0"/>
              </a:rPr>
              <a:t>Išmaniosios skaitmeninės sistemos taip pat gali sukelti </a:t>
            </a:r>
            <a:r>
              <a:rPr lang="lt-LT" sz="1200" b="1" dirty="0">
                <a:solidFill>
                  <a:srgbClr val="FF00FF"/>
                </a:solidFill>
                <a:effectLst/>
                <a:latin typeface="Arial" panose="020B0604020202020204" pitchFamily="34" charset="0"/>
                <a:ea typeface="Arial"/>
                <a:cs typeface="Arial" panose="020B0604020202020204" pitchFamily="34" charset="0"/>
              </a:rPr>
              <a:t>naujus pavojus arba padidinti esamą riziką</a:t>
            </a:r>
            <a:r>
              <a:rPr lang="lt-LT" sz="1200" b="1" dirty="0">
                <a:effectLst/>
                <a:latin typeface="Arial" panose="020B0604020202020204" pitchFamily="34" charset="0"/>
                <a:ea typeface="Arial"/>
                <a:cs typeface="Arial" panose="020B0604020202020204" pitchFamily="34" charset="0"/>
              </a:rPr>
              <a:t>. </a:t>
            </a:r>
            <a:r>
              <a:rPr lang="lt-LT" sz="1200" dirty="0">
                <a:effectLst/>
                <a:latin typeface="Arial" panose="020B0604020202020204" pitchFamily="34" charset="0"/>
                <a:ea typeface="Arial"/>
                <a:cs typeface="Arial" panose="020B0604020202020204" pitchFamily="34" charset="0"/>
              </a:rPr>
              <a:t>Pavyzdžiui, fizinė rizika ir rizika saugai gali kilti, jei sistemos sugestų, į jas būtų </a:t>
            </a:r>
            <a:r>
              <a:rPr lang="lt-LT" sz="1200" b="1" dirty="0">
                <a:effectLst/>
                <a:latin typeface="Arial" panose="020B0604020202020204" pitchFamily="34" charset="0"/>
                <a:ea typeface="Arial"/>
                <a:cs typeface="Arial" panose="020B0604020202020204" pitchFamily="34" charset="0"/>
              </a:rPr>
              <a:t>įsilaužta</a:t>
            </a:r>
            <a:r>
              <a:rPr lang="lt-LT" sz="1200" dirty="0">
                <a:effectLst/>
                <a:latin typeface="Arial" panose="020B0604020202020204" pitchFamily="34" charset="0"/>
                <a:ea typeface="Arial"/>
                <a:cs typeface="Arial" panose="020B0604020202020204" pitchFamily="34" charset="0"/>
              </a:rPr>
              <a:t> per kibernetines atakas, jos sukeltų </a:t>
            </a:r>
            <a:r>
              <a:rPr lang="lt-LT" sz="1200" b="1" dirty="0">
                <a:effectLst/>
                <a:latin typeface="Arial" panose="020B0604020202020204" pitchFamily="34" charset="0"/>
                <a:ea typeface="Arial"/>
                <a:cs typeface="Arial" panose="020B0604020202020204" pitchFamily="34" charset="0"/>
              </a:rPr>
              <a:t>sprogimą</a:t>
            </a:r>
            <a:r>
              <a:rPr lang="lt-LT" sz="1200" dirty="0">
                <a:effectLst/>
                <a:latin typeface="Arial" panose="020B0604020202020204" pitchFamily="34" charset="0"/>
                <a:ea typeface="Arial"/>
                <a:cs typeface="Arial" panose="020B0604020202020204" pitchFamily="34" charset="0"/>
              </a:rPr>
              <a:t> arba jei būtų </a:t>
            </a:r>
            <a:r>
              <a:rPr lang="lt-LT" sz="1200" b="1" dirty="0">
                <a:effectLst/>
                <a:latin typeface="Arial" panose="020B0604020202020204" pitchFamily="34" charset="0"/>
                <a:ea typeface="Arial"/>
                <a:cs typeface="Arial" panose="020B0604020202020204" pitchFamily="34" charset="0"/>
              </a:rPr>
              <a:t>pernelyg pasikliaunama</a:t>
            </a:r>
            <a:r>
              <a:rPr lang="lt-LT" sz="1200" dirty="0">
                <a:effectLst/>
                <a:latin typeface="Arial" panose="020B0604020202020204" pitchFamily="34" charset="0"/>
                <a:ea typeface="Arial"/>
                <a:cs typeface="Arial" panose="020B0604020202020204" pitchFamily="34" charset="0"/>
              </a:rPr>
              <a:t> skaitmenine DSS stebėsena kitų DSS procedūrų sąskaita.</a:t>
            </a:r>
          </a:p>
          <a:p>
            <a:pPr marL="285750" indent="-285750">
              <a:lnSpc>
                <a:spcPct val="107000"/>
              </a:lnSpc>
              <a:spcAft>
                <a:spcPts val="800"/>
              </a:spcAft>
              <a:buFont typeface="Arial" panose="020B0604020202020204" pitchFamily="34" charset="0"/>
              <a:buChar char="•"/>
            </a:pPr>
            <a:r>
              <a:rPr lang="lt-LT" sz="1200" b="1" dirty="0">
                <a:effectLst/>
                <a:latin typeface="Arial" panose="020B0604020202020204" pitchFamily="34" charset="0"/>
                <a:ea typeface="Arial"/>
                <a:cs typeface="Arial" panose="020B0604020202020204" pitchFamily="34" charset="0"/>
              </a:rPr>
              <a:t>Frustraciją </a:t>
            </a:r>
            <a:r>
              <a:rPr lang="lt-LT" sz="1200" b="0" dirty="0">
                <a:solidFill>
                  <a:schemeClr val="tx1"/>
                </a:solidFill>
                <a:effectLst/>
                <a:latin typeface="Arial" panose="020B0604020202020204" pitchFamily="34" charset="0"/>
                <a:ea typeface="Arial"/>
                <a:cs typeface="Arial" panose="020B0604020202020204" pitchFamily="34" charset="0"/>
              </a:rPr>
              <a:t>gali sukelti </a:t>
            </a:r>
            <a:r>
              <a:rPr lang="lt-LT" sz="1200" b="0" dirty="0">
                <a:effectLst/>
                <a:latin typeface="Arial" panose="020B0604020202020204" pitchFamily="34" charset="0"/>
                <a:ea typeface="Arial"/>
                <a:cs typeface="Arial" panose="020B0604020202020204" pitchFamily="34" charset="0"/>
              </a:rPr>
              <a:t>įrangos </a:t>
            </a:r>
            <a:r>
              <a:rPr lang="lt-LT" sz="1200" b="1" dirty="0">
                <a:effectLst/>
                <a:latin typeface="Arial" panose="020B0604020202020204" pitchFamily="34" charset="0"/>
                <a:ea typeface="Arial"/>
                <a:cs typeface="Arial" panose="020B0604020202020204" pitchFamily="34" charset="0"/>
              </a:rPr>
              <a:t>gedimai, pavienės, monotoniškos ar pasikartojančios užduotys</a:t>
            </a:r>
            <a:r>
              <a:rPr lang="lt-LT" sz="1200" dirty="0">
                <a:effectLst/>
                <a:latin typeface="Arial" panose="020B0604020202020204" pitchFamily="34" charset="0"/>
                <a:ea typeface="Arial"/>
                <a:cs typeface="Arial" panose="020B0604020202020204" pitchFamily="34" charset="0"/>
              </a:rPr>
              <a:t>, </a:t>
            </a:r>
            <a:r>
              <a:rPr lang="lt-LT" sz="1200" b="1" dirty="0">
                <a:effectLst/>
                <a:latin typeface="Arial" panose="020B0604020202020204" pitchFamily="34" charset="0"/>
                <a:ea typeface="Arial"/>
                <a:cs typeface="Arial" panose="020B0604020202020204" pitchFamily="34" charset="0"/>
              </a:rPr>
              <a:t>nuolatinis skaitmeninėmis sistemomis vykdomas darbuotojų stebėjimas</a:t>
            </a:r>
            <a:r>
              <a:rPr lang="lt-LT" sz="1200" dirty="0">
                <a:effectLst/>
                <a:latin typeface="Arial" panose="020B0604020202020204" pitchFamily="34" charset="0"/>
                <a:ea typeface="Arial"/>
                <a:cs typeface="Arial" panose="020B0604020202020204" pitchFamily="34" charset="0"/>
              </a:rPr>
              <a:t>, </a:t>
            </a:r>
            <a:r>
              <a:rPr lang="lt-LT" sz="1200" b="1" dirty="0">
                <a:effectLst/>
                <a:latin typeface="Arial" panose="020B0604020202020204" pitchFamily="34" charset="0"/>
                <a:ea typeface="Arial"/>
                <a:cs typeface="Arial" panose="020B0604020202020204" pitchFamily="34" charset="0"/>
              </a:rPr>
              <a:t>įgūdžių trūkumas </a:t>
            </a:r>
            <a:r>
              <a:rPr lang="lt-LT" sz="1200" dirty="0">
                <a:effectLst/>
                <a:latin typeface="Arial" panose="020B0604020202020204" pitchFamily="34" charset="0"/>
                <a:ea typeface="Arial"/>
                <a:cs typeface="Arial" panose="020B0604020202020204" pitchFamily="34" charset="0"/>
              </a:rPr>
              <a:t>ar mokymai, kaip ja naudotis ir dažni skaitmeninių technologijų </a:t>
            </a:r>
            <a:r>
              <a:rPr lang="lt-LT" sz="1200" b="1" dirty="0">
                <a:effectLst/>
                <a:latin typeface="Arial" panose="020B0604020202020204" pitchFamily="34" charset="0"/>
                <a:ea typeface="Arial"/>
                <a:cs typeface="Arial" panose="020B0604020202020204" pitchFamily="34" charset="0"/>
              </a:rPr>
              <a:t>įspėjimai</a:t>
            </a:r>
            <a:r>
              <a:rPr lang="lt-LT" sz="1200" dirty="0">
                <a:effectLst/>
                <a:latin typeface="Arial" panose="020B0604020202020204" pitchFamily="34" charset="0"/>
                <a:ea typeface="Arial"/>
                <a:cs typeface="Arial" panose="020B0604020202020204" pitchFamily="34" charset="0"/>
              </a:rPr>
              <a:t>; visa tai yra psichosocialinė rizika, kuri gali būti susijusi su </a:t>
            </a:r>
            <a:r>
              <a:rPr lang="lt-LT" sz="1200" b="1" dirty="0">
                <a:solidFill>
                  <a:srgbClr val="FF00FF"/>
                </a:solidFill>
                <a:effectLst/>
                <a:latin typeface="Arial" panose="020B0604020202020204" pitchFamily="34" charset="0"/>
                <a:ea typeface="Arial"/>
                <a:cs typeface="Arial" panose="020B0604020202020204" pitchFamily="34" charset="0"/>
              </a:rPr>
              <a:t>padidėjusiu stresu ir kitais psichikos sveikatos klausimais</a:t>
            </a:r>
            <a:r>
              <a:rPr lang="lt-LT" sz="1200" dirty="0">
                <a:effectLst/>
                <a:latin typeface="Arial" panose="020B0604020202020204" pitchFamily="34" charset="0"/>
                <a:ea typeface="Arial"/>
                <a:cs typeface="Arial" panose="020B0604020202020204" pitchFamily="34" charset="0"/>
              </a:rPr>
              <a:t>.</a:t>
            </a:r>
          </a:p>
          <a:p>
            <a:pPr marL="285750" indent="-285750">
              <a:lnSpc>
                <a:spcPct val="107000"/>
              </a:lnSpc>
              <a:spcAft>
                <a:spcPts val="800"/>
              </a:spcAft>
              <a:buFont typeface="Arial" panose="020B0604020202020204" pitchFamily="34" charset="0"/>
              <a:buChar char="•"/>
            </a:pPr>
            <a:r>
              <a:rPr lang="lt-LT" sz="1400" b="1" dirty="0">
                <a:effectLst/>
                <a:latin typeface="Arial" panose="020B0604020202020204" pitchFamily="34" charset="0"/>
                <a:ea typeface="Arial"/>
                <a:cs typeface="Arial" panose="020B0604020202020204" pitchFamily="34" charset="0"/>
              </a:rPr>
              <a:t>Atsakomybė už DSS gali tapti neaiški</a:t>
            </a:r>
            <a:r>
              <a:rPr lang="lt-LT" sz="1400" dirty="0">
                <a:effectLst/>
                <a:latin typeface="Arial" panose="020B0604020202020204" pitchFamily="34" charset="0"/>
                <a:ea typeface="Arial"/>
                <a:cs typeface="Arial" panose="020B0604020202020204" pitchFamily="34" charset="0"/>
              </a:rPr>
              <a:t>, ypač jei nesilaikoma kontrolės hierarchijos. </a:t>
            </a:r>
            <a:r>
              <a:rPr lang="lt-LT" sz="1400" b="1" dirty="0">
                <a:effectLst/>
                <a:latin typeface="Arial" panose="020B0604020202020204" pitchFamily="34" charset="0"/>
                <a:ea typeface="Arial"/>
                <a:cs typeface="Arial" panose="020B0604020202020204" pitchFamily="34" charset="0"/>
              </a:rPr>
              <a:t>Kolektyvinės saugos priemonių neturėtų užgožti dėmesį asmeninėms kontrolės priemonėms. </a:t>
            </a:r>
            <a:r>
              <a:rPr lang="lt-LT" sz="1400" dirty="0">
                <a:effectLst/>
                <a:latin typeface="Arial" panose="020B0604020202020204" pitchFamily="34" charset="0"/>
                <a:ea typeface="Arial"/>
                <a:cs typeface="Arial" panose="020B0604020202020204" pitchFamily="34" charset="0"/>
              </a:rPr>
              <a:t>Darbdaviai taip pat turi užtikrinti, kad būtų rengiami tinkami mokymai, konsultacijos ir gaunamas grįžtamasis ryšys, padedantys naudotis šiomis sistemomis ir jas valdyti.</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9</a:t>
            </a:fld>
            <a:endParaRPr lang="en-GB"/>
          </a:p>
        </p:txBody>
      </p:sp>
    </p:spTree>
    <p:extLst>
      <p:ext uri="{BB962C8B-B14F-4D97-AF65-F5344CB8AC3E}">
        <p14:creationId xmlns:p14="http://schemas.microsoft.com/office/powerpoint/2010/main" val="22325343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jpg"/><Relationship Id="rId5" Type="http://schemas.openxmlformats.org/officeDocument/2006/relationships/image" Target="../media/image3.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7"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lt-LT" sz="675"/>
              <a:t>Sauga ir sveikata darbe turi rūpintis visi. Tai naudinga jums. Tai naudinga verslui.</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20" name="imagen-portada-EUOSHA-2013-16-9.png"/>
          <p:cNvPicPr>
            <a:picLocks noChangeAspect="1"/>
          </p:cNvPicPr>
          <p:nvPr/>
        </p:nvPicPr>
        <p:blipFill>
          <a:blip r:embed="rId6">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spTree>
    <p:extLst>
      <p:ext uri="{BB962C8B-B14F-4D97-AF65-F5344CB8AC3E}">
        <p14:creationId xmlns:p14="http://schemas.microsoft.com/office/powerpoint/2010/main" val="1554410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980970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41749971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999725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239556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251520" y="771551"/>
            <a:ext cx="7886700" cy="504056"/>
          </a:xfrm>
        </p:spPr>
        <p:txBody>
          <a:bodyPr/>
          <a:lstStyle/>
          <a:p>
            <a:r>
              <a:rPr lang="en-US" dirty="0"/>
              <a:t>Click to edit Master title style</a:t>
            </a:r>
            <a:endParaRPr lang="en-GB" dirty="0"/>
          </a:p>
        </p:txBody>
      </p:sp>
      <p:sp>
        <p:nvSpPr>
          <p:cNvPr id="4" name="Content Placeholder 2"/>
          <p:cNvSpPr>
            <a:spLocks noGrp="1"/>
          </p:cNvSpPr>
          <p:nvPr>
            <p:ph sz="half" idx="1"/>
          </p:nvPr>
        </p:nvSpPr>
        <p:spPr>
          <a:xfrm>
            <a:off x="251520" y="1635645"/>
            <a:ext cx="4244280" cy="3240361"/>
          </a:xfrm>
        </p:spPr>
        <p:txBody>
          <a:bodyPr>
            <a:normAutofit/>
          </a:bodyPr>
          <a:lstStyle>
            <a:lvl1pPr marL="0" indent="0">
              <a:buNone/>
              <a:defRPr sz="1200" baseline="0"/>
            </a:lvl1pPr>
            <a:lvl2pPr marL="311400" indent="0">
              <a:buNone/>
              <a:defRPr sz="1200" baseline="0"/>
            </a:lvl2pPr>
            <a:lvl3pPr marL="671400" indent="0">
              <a:buNone/>
              <a:defRPr sz="1200" baseline="0"/>
            </a:lvl3pPr>
            <a:lvl4pPr marL="1031400" indent="0">
              <a:buNone/>
              <a:defRPr sz="1200" baseline="0"/>
            </a:lvl4pPr>
            <a:lvl5pPr marL="1391400" indent="0">
              <a:buNone/>
              <a:defRPr sz="1200" baseline="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Picture Placeholder 8"/>
          <p:cNvSpPr>
            <a:spLocks noGrp="1"/>
          </p:cNvSpPr>
          <p:nvPr>
            <p:ph type="pic" sz="quarter" idx="10"/>
          </p:nvPr>
        </p:nvSpPr>
        <p:spPr>
          <a:xfrm>
            <a:off x="4648200" y="1635644"/>
            <a:ext cx="4244280" cy="3240361"/>
          </a:xfrm>
        </p:spPr>
        <p:txBody>
          <a:bodyPr/>
          <a:lstStyle/>
          <a:p>
            <a:endParaRPr lang="en-GB"/>
          </a:p>
        </p:txBody>
      </p:sp>
    </p:spTree>
    <p:extLst>
      <p:ext uri="{BB962C8B-B14F-4D97-AF65-F5344CB8AC3E}">
        <p14:creationId xmlns:p14="http://schemas.microsoft.com/office/powerpoint/2010/main" val="250422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2700"/>
            </a:lvl1pPr>
          </a:lstStyle>
          <a:p>
            <a:r>
              <a:rPr lang="en-US" dirty="0"/>
              <a:t>Click to edit Master title style</a:t>
            </a:r>
            <a:endParaRPr lang="de-DE" dirty="0"/>
          </a:p>
        </p:txBody>
      </p:sp>
      <p:sp>
        <p:nvSpPr>
          <p:cNvPr id="3" name="Inhaltsplatzhalter 2"/>
          <p:cNvSpPr>
            <a:spLocks noGrp="1"/>
          </p:cNvSpPr>
          <p:nvPr>
            <p:ph idx="1"/>
          </p:nvPr>
        </p:nvSpPr>
        <p:spPr>
          <a:xfrm>
            <a:off x="712789" y="1314450"/>
            <a:ext cx="7177087" cy="3086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extLst>
      <p:ext uri="{BB962C8B-B14F-4D97-AF65-F5344CB8AC3E}">
        <p14:creationId xmlns:p14="http://schemas.microsoft.com/office/powerpoint/2010/main" val="13103481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43553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251520" y="771551"/>
            <a:ext cx="7886700" cy="504056"/>
          </a:xfrm>
        </p:spPr>
        <p:txBody>
          <a:bodyPr/>
          <a:lstStyle/>
          <a:p>
            <a:r>
              <a:rPr lang="en-US" dirty="0"/>
              <a:t>Click to edit Master title style</a:t>
            </a:r>
            <a:endParaRPr lang="en-GB" dirty="0"/>
          </a:p>
        </p:txBody>
      </p:sp>
    </p:spTree>
    <p:extLst>
      <p:ext uri="{BB962C8B-B14F-4D97-AF65-F5344CB8AC3E}">
        <p14:creationId xmlns:p14="http://schemas.microsoft.com/office/powerpoint/2010/main" val="20286888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251520" y="771551"/>
            <a:ext cx="7886700" cy="504056"/>
          </a:xfrm>
        </p:spPr>
        <p:txBody>
          <a:bodyPr/>
          <a:lstStyle/>
          <a:p>
            <a:r>
              <a:rPr lang="en-US" dirty="0"/>
              <a:t>Click to edit Master title style</a:t>
            </a:r>
            <a:endParaRPr lang="en-GB" dirty="0"/>
          </a:p>
        </p:txBody>
      </p:sp>
      <p:sp>
        <p:nvSpPr>
          <p:cNvPr id="4" name="Content Placeholder 2"/>
          <p:cNvSpPr>
            <a:spLocks noGrp="1"/>
          </p:cNvSpPr>
          <p:nvPr>
            <p:ph sz="half" idx="1"/>
          </p:nvPr>
        </p:nvSpPr>
        <p:spPr>
          <a:xfrm>
            <a:off x="251520" y="1635645"/>
            <a:ext cx="4244280" cy="3240361"/>
          </a:xfrm>
        </p:spPr>
        <p:txBody>
          <a:bodyPr>
            <a:normAutofit/>
          </a:bodyPr>
          <a:lstStyle>
            <a:lvl1pPr marL="0" indent="0">
              <a:buNone/>
              <a:defRPr sz="1200" baseline="0"/>
            </a:lvl1pPr>
            <a:lvl2pPr marL="311400" indent="0">
              <a:buNone/>
              <a:defRPr sz="1200" baseline="0"/>
            </a:lvl2pPr>
            <a:lvl3pPr marL="671400" indent="0">
              <a:buNone/>
              <a:defRPr sz="1200" baseline="0"/>
            </a:lvl3pPr>
            <a:lvl4pPr marL="1031400" indent="0">
              <a:buNone/>
              <a:defRPr sz="1200" baseline="0"/>
            </a:lvl4pPr>
            <a:lvl5pPr marL="1391400" indent="0">
              <a:buNone/>
              <a:defRPr sz="1200" baseline="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Picture Placeholder 8"/>
          <p:cNvSpPr>
            <a:spLocks noGrp="1"/>
          </p:cNvSpPr>
          <p:nvPr>
            <p:ph type="pic" sz="quarter" idx="10"/>
          </p:nvPr>
        </p:nvSpPr>
        <p:spPr>
          <a:xfrm>
            <a:off x="4648200" y="1635644"/>
            <a:ext cx="4244280" cy="3240361"/>
          </a:xfrm>
        </p:spPr>
        <p:txBody>
          <a:bodyPr/>
          <a:lstStyle/>
          <a:p>
            <a:endParaRPr lang="en-GB"/>
          </a:p>
        </p:txBody>
      </p:sp>
    </p:spTree>
    <p:extLst>
      <p:ext uri="{BB962C8B-B14F-4D97-AF65-F5344CB8AC3E}">
        <p14:creationId xmlns:p14="http://schemas.microsoft.com/office/powerpoint/2010/main" val="10865237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82007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498896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lt-LT" sz="675"/>
              <a:t>Sauga ir sveikata darbe turi rūpintis visi. Tai naudinga jums. Tai naudinga verslui.</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spTree>
    <p:extLst>
      <p:ext uri="{BB962C8B-B14F-4D97-AF65-F5344CB8AC3E}">
        <p14:creationId xmlns:p14="http://schemas.microsoft.com/office/powerpoint/2010/main" val="342334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ocial Medi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DD3ACD-1988-45B5-B99E-B628ACF905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454" y="0"/>
            <a:ext cx="9130474" cy="5143500"/>
          </a:xfrm>
          <a:prstGeom prst="rect">
            <a:avLst/>
          </a:prstGeom>
        </p:spPr>
      </p:pic>
      <p:sp>
        <p:nvSpPr>
          <p:cNvPr id="4" name="TextBox 3">
            <a:extLst>
              <a:ext uri="{FF2B5EF4-FFF2-40B4-BE49-F238E27FC236}">
                <a16:creationId xmlns:a16="http://schemas.microsoft.com/office/drawing/2014/main" id="{4053E5F9-769F-4724-A14F-0A8FF262142C}"/>
              </a:ext>
            </a:extLst>
          </p:cNvPr>
          <p:cNvSpPr txBox="1"/>
          <p:nvPr userDrawn="1"/>
        </p:nvSpPr>
        <p:spPr>
          <a:xfrm>
            <a:off x="1788820" y="1172240"/>
            <a:ext cx="3960440" cy="369332"/>
          </a:xfrm>
          <a:prstGeom prst="rect">
            <a:avLst/>
          </a:prstGeom>
          <a:noFill/>
        </p:spPr>
        <p:txBody>
          <a:bodyPr wrap="square" rtlCol="0">
            <a:spAutoFit/>
          </a:bodyPr>
          <a:lstStyle/>
          <a:p>
            <a:r>
              <a:rPr lang="lt-LT">
                <a:solidFill>
                  <a:schemeClr val="tx2"/>
                </a:solidFill>
                <a:ea typeface=""/>
                <a:cs typeface="Trebuchet MS"/>
              </a:rPr>
              <a:t>@EU_OSHA</a:t>
            </a:r>
          </a:p>
        </p:txBody>
      </p:sp>
      <p:sp>
        <p:nvSpPr>
          <p:cNvPr id="5" name="TextBox 4">
            <a:extLst>
              <a:ext uri="{FF2B5EF4-FFF2-40B4-BE49-F238E27FC236}">
                <a16:creationId xmlns:a16="http://schemas.microsoft.com/office/drawing/2014/main" id="{B9842893-2903-44D3-9BAF-2AEC21F364A9}"/>
              </a:ext>
            </a:extLst>
          </p:cNvPr>
          <p:cNvSpPr txBox="1"/>
          <p:nvPr userDrawn="1"/>
        </p:nvSpPr>
        <p:spPr>
          <a:xfrm>
            <a:off x="1788820" y="1779662"/>
            <a:ext cx="4968552" cy="369332"/>
          </a:xfrm>
          <a:prstGeom prst="rect">
            <a:avLst/>
          </a:prstGeom>
          <a:noFill/>
        </p:spPr>
        <p:txBody>
          <a:bodyPr wrap="square" rtlCol="0">
            <a:spAutoFit/>
          </a:bodyPr>
          <a:lstStyle/>
          <a:p>
            <a:r>
              <a:rPr lang="lt-LT">
                <a:solidFill>
                  <a:schemeClr val="tx2"/>
                </a:solidFill>
                <a:ea typeface=""/>
                <a:cs typeface="Trebuchet MS"/>
              </a:rPr>
              <a:t>@EuropeanAgencyforSafetyandHealthatWork</a:t>
            </a:r>
          </a:p>
        </p:txBody>
      </p:sp>
      <p:sp>
        <p:nvSpPr>
          <p:cNvPr id="6" name="TextBox 5">
            <a:extLst>
              <a:ext uri="{FF2B5EF4-FFF2-40B4-BE49-F238E27FC236}">
                <a16:creationId xmlns:a16="http://schemas.microsoft.com/office/drawing/2014/main" id="{752E714B-9A10-4C9E-BCC6-84FA7092988A}"/>
              </a:ext>
            </a:extLst>
          </p:cNvPr>
          <p:cNvSpPr txBox="1"/>
          <p:nvPr userDrawn="1"/>
        </p:nvSpPr>
        <p:spPr>
          <a:xfrm>
            <a:off x="1787638" y="2387084"/>
            <a:ext cx="3960440" cy="369332"/>
          </a:xfrm>
          <a:prstGeom prst="rect">
            <a:avLst/>
          </a:prstGeom>
          <a:noFill/>
        </p:spPr>
        <p:txBody>
          <a:bodyPr wrap="square" rtlCol="0">
            <a:spAutoFit/>
          </a:bodyPr>
          <a:lstStyle/>
          <a:p>
            <a:r>
              <a:rPr lang="lt-LT">
                <a:solidFill>
                  <a:schemeClr val="tx2"/>
                </a:solidFill>
                <a:ea typeface=""/>
                <a:cs typeface="Trebuchet MS"/>
              </a:rPr>
              <a:t>@EU_OSHA</a:t>
            </a:r>
          </a:p>
        </p:txBody>
      </p:sp>
      <p:sp>
        <p:nvSpPr>
          <p:cNvPr id="7" name="TextBox 6">
            <a:extLst>
              <a:ext uri="{FF2B5EF4-FFF2-40B4-BE49-F238E27FC236}">
                <a16:creationId xmlns:a16="http://schemas.microsoft.com/office/drawing/2014/main" id="{86D01CC2-3DBB-4D08-9580-AC37FCEF7CBE}"/>
              </a:ext>
            </a:extLst>
          </p:cNvPr>
          <p:cNvSpPr txBox="1"/>
          <p:nvPr userDrawn="1"/>
        </p:nvSpPr>
        <p:spPr>
          <a:xfrm>
            <a:off x="1787638" y="2973204"/>
            <a:ext cx="6456770" cy="369332"/>
          </a:xfrm>
          <a:prstGeom prst="rect">
            <a:avLst/>
          </a:prstGeom>
          <a:noFill/>
        </p:spPr>
        <p:txBody>
          <a:bodyPr wrap="square" rtlCol="0">
            <a:spAutoFit/>
          </a:bodyPr>
          <a:lstStyle/>
          <a:p>
            <a:r>
              <a:rPr lang="lt-LT">
                <a:solidFill>
                  <a:schemeClr val="tx2"/>
                </a:solidFill>
                <a:ea typeface=""/>
                <a:cs typeface="Trebuchet MS"/>
              </a:rPr>
              <a:t>Europos darbuotojų saugos ir sveikatos agentūra (EU-OSHA)</a:t>
            </a:r>
          </a:p>
        </p:txBody>
      </p:sp>
      <p:sp>
        <p:nvSpPr>
          <p:cNvPr id="8" name="TextBox 7">
            <a:extLst>
              <a:ext uri="{FF2B5EF4-FFF2-40B4-BE49-F238E27FC236}">
                <a16:creationId xmlns:a16="http://schemas.microsoft.com/office/drawing/2014/main" id="{14258FC6-CC7F-4F82-A9E1-0608FBFCD56F}"/>
              </a:ext>
            </a:extLst>
          </p:cNvPr>
          <p:cNvSpPr txBox="1"/>
          <p:nvPr userDrawn="1"/>
        </p:nvSpPr>
        <p:spPr>
          <a:xfrm>
            <a:off x="1787638" y="3601928"/>
            <a:ext cx="3960440" cy="369332"/>
          </a:xfrm>
          <a:prstGeom prst="rect">
            <a:avLst/>
          </a:prstGeom>
          <a:noFill/>
        </p:spPr>
        <p:txBody>
          <a:bodyPr wrap="square" rtlCol="0">
            <a:spAutoFit/>
          </a:bodyPr>
          <a:lstStyle/>
          <a:p>
            <a:r>
              <a:rPr lang="lt-LT">
                <a:solidFill>
                  <a:schemeClr val="tx2"/>
                </a:solidFill>
                <a:ea typeface=""/>
                <a:cs typeface="Trebuchet MS"/>
              </a:rPr>
              <a:t>EU_OSHA</a:t>
            </a:r>
          </a:p>
        </p:txBody>
      </p:sp>
      <p:sp>
        <p:nvSpPr>
          <p:cNvPr id="9" name="TextBox 8">
            <a:extLst>
              <a:ext uri="{FF2B5EF4-FFF2-40B4-BE49-F238E27FC236}">
                <a16:creationId xmlns:a16="http://schemas.microsoft.com/office/drawing/2014/main" id="{E0B0BF0C-1C43-40C6-8D79-A79F4C7DC847}"/>
              </a:ext>
            </a:extLst>
          </p:cNvPr>
          <p:cNvSpPr txBox="1"/>
          <p:nvPr userDrawn="1"/>
        </p:nvSpPr>
        <p:spPr>
          <a:xfrm>
            <a:off x="450001" y="85378"/>
            <a:ext cx="3960440" cy="461665"/>
          </a:xfrm>
          <a:prstGeom prst="rect">
            <a:avLst/>
          </a:prstGeom>
          <a:noFill/>
        </p:spPr>
        <p:txBody>
          <a:bodyPr wrap="square" rtlCol="0">
            <a:spAutoFit/>
          </a:bodyPr>
          <a:lstStyle/>
          <a:p>
            <a:r>
              <a:rPr lang="lt-LT" sz="2400" b="1">
                <a:solidFill>
                  <a:schemeClr val="tx2"/>
                </a:solidFill>
                <a:ea typeface=""/>
              </a:rPr>
              <a:t>DĖKOJAME!</a:t>
            </a:r>
          </a:p>
        </p:txBody>
      </p:sp>
    </p:spTree>
    <p:extLst>
      <p:ext uri="{BB962C8B-B14F-4D97-AF65-F5344CB8AC3E}">
        <p14:creationId xmlns:p14="http://schemas.microsoft.com/office/powerpoint/2010/main" val="3743460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B0C08-1D13-F181-4705-69373AFD745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333181F-493E-7A4E-18F2-E49551E109BB}"/>
              </a:ext>
            </a:extLst>
          </p:cNvPr>
          <p:cNvSpPr txBox="1">
            <a:spLocks/>
          </p:cNvSpPr>
          <p:nvPr userDrawn="1"/>
        </p:nvSpPr>
        <p:spPr>
          <a:xfrm>
            <a:off x="450000" y="837000"/>
            <a:ext cx="7560000" cy="3645000"/>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lt-LT" sz="1100" b="1" i="0" u="none" strike="noStrike" cap="none" normalizeH="0" baseline="0" noProof="0">
                <a:ln>
                  <a:noFill/>
                </a:ln>
                <a:solidFill>
                  <a:srgbClr val="003399"/>
                </a:solidFill>
                <a:effectLst/>
                <a:uLnTx/>
                <a:uFillTx/>
                <a:latin typeface="Arial"/>
                <a:ea typeface="Arial"/>
                <a:cs typeface="+mn-cs"/>
              </a:rPr>
              <a:t>Autorius:</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lt-LT" sz="1100" b="1" i="0" u="none" strike="noStrike" cap="none" normalizeH="0" baseline="0" noProof="0">
                <a:ln>
                  <a:noFill/>
                </a:ln>
                <a:solidFill>
                  <a:srgbClr val="003399"/>
                </a:solidFill>
                <a:effectLst/>
                <a:uLnTx/>
                <a:uFillTx/>
                <a:latin typeface="Arial"/>
                <a:ea typeface="Arial"/>
                <a:cs typeface="+mn-cs"/>
              </a:rPr>
              <a:t>Projektą administravo:                                     (EU-OSHA)</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lt-LT" sz="1100" b="1" i="0" u="none" strike="noStrike" cap="none" normalizeH="0" baseline="0" noProof="0">
                <a:ln>
                  <a:noFill/>
                </a:ln>
                <a:solidFill>
                  <a:srgbClr val="003399"/>
                </a:solidFill>
                <a:effectLst/>
                <a:uLnTx/>
                <a:uFillTx/>
                <a:latin typeface="Arial"/>
                <a:ea typeface="Arial"/>
                <a:cs typeface="+mn-cs"/>
              </a:rPr>
              <a:t>Nei Europos darbuotojų saugos ir sveikatos agentūra, nei joks jai atstovaujantis asmuo negali būti laikomas atsakingu už toliau pateiktos informacijos panaudojimą.</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lt-LT" sz="1100" b="1" i="0" u="none" strike="noStrike" cap="none" normalizeH="0" baseline="0" noProof="0">
                <a:ln>
                  <a:noFill/>
                </a:ln>
                <a:solidFill>
                  <a:srgbClr val="003399"/>
                </a:solidFill>
                <a:effectLst/>
                <a:uLnTx/>
                <a:uFillTx/>
                <a:latin typeface="Arial"/>
                <a:ea typeface="Arial"/>
                <a:cs typeface="+mn-cs"/>
              </a:rPr>
              <a:t>© Europos darbuotojų saugos ir sveikatos agentūra </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lt-LT" sz="1100" b="1" i="0" u="none" strike="noStrike" cap="none" normalizeH="0" baseline="0" noProof="0">
                <a:ln>
                  <a:noFill/>
                </a:ln>
                <a:solidFill>
                  <a:srgbClr val="003399"/>
                </a:solidFill>
                <a:effectLst/>
                <a:uLnTx/>
                <a:uFillTx/>
                <a:latin typeface="Arial"/>
                <a:ea typeface="Arial"/>
                <a:cs typeface="+mn-cs"/>
              </a:rPr>
              <a:t>Leidžiama atgaminti nurodžius šaltinį.</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lt-LT" sz="1100" b="1" i="0" u="none" strike="noStrike" cap="none" normalizeH="0" baseline="0" noProof="0">
                <a:ln>
                  <a:noFill/>
                </a:ln>
                <a:solidFill>
                  <a:srgbClr val="003399"/>
                </a:solidFill>
                <a:effectLst/>
                <a:uLnTx/>
                <a:uFillTx/>
                <a:latin typeface="Arial"/>
                <a:ea typeface="Arial"/>
                <a:cs typeface="+mn-cs"/>
              </a:rPr>
              <a:t>Norint naudoti arba dauginti nuotraukas arba kitą medžiagą, kurių autorių teisės priklauso ne Europos darbuotojų saugos ir sveikatos agentūrai, būtina gauti tiesioginį autorių teisių turėtojų leidimą.</a:t>
            </a:r>
          </a:p>
          <a:p>
            <a:pPr marL="189000" marR="0" lvl="0" indent="-189000" algn="l" defTabSz="342900" rtl="0" eaLnBrk="1" fontAlgn="auto" latinLnBrk="0" hangingPunct="1">
              <a:lnSpc>
                <a:spcPct val="100000"/>
              </a:lnSpc>
              <a:spcBef>
                <a:spcPts val="450"/>
              </a:spcBef>
              <a:spcAft>
                <a:spcPts val="0"/>
              </a:spcAft>
              <a:buClr>
                <a:srgbClr val="003399"/>
              </a:buClr>
              <a:buSzTx/>
              <a:buFont typeface="Wingdings" pitchFamily="2" charset="2"/>
              <a:buChar char="§"/>
              <a:tabLst/>
              <a:defRPr/>
            </a:pPr>
            <a:endParaRPr kumimoji="0" lang="en-GB" sz="1350" b="1" i="0" u="none" strike="noStrike" kern="1200" cap="none" spc="0" normalizeH="0" baseline="0" noProof="0" dirty="0">
              <a:ln>
                <a:noFill/>
              </a:ln>
              <a:solidFill>
                <a:srgbClr val="003399"/>
              </a:solidFill>
              <a:effectLst/>
              <a:uLnTx/>
              <a:uFillTx/>
              <a:latin typeface="Arial"/>
              <a:ea typeface="+mn-ea"/>
              <a:cs typeface="+mn-cs"/>
            </a:endParaRPr>
          </a:p>
        </p:txBody>
      </p:sp>
      <p:sp>
        <p:nvSpPr>
          <p:cNvPr id="4" name="Content Placeholder 2">
            <a:extLst>
              <a:ext uri="{FF2B5EF4-FFF2-40B4-BE49-F238E27FC236}">
                <a16:creationId xmlns:a16="http://schemas.microsoft.com/office/drawing/2014/main" id="{14E43108-E4FC-4CC1-124E-129630EA5B94}"/>
              </a:ext>
            </a:extLst>
          </p:cNvPr>
          <p:cNvSpPr>
            <a:spLocks noGrp="1"/>
          </p:cNvSpPr>
          <p:nvPr>
            <p:ph sz="half" idx="1" hasCustomPrompt="1"/>
          </p:nvPr>
        </p:nvSpPr>
        <p:spPr>
          <a:xfrm>
            <a:off x="1019700" y="2500417"/>
            <a:ext cx="5568524" cy="222583"/>
          </a:xfrm>
        </p:spPr>
        <p:txBody>
          <a:bodyPr>
            <a:normAutofit/>
          </a:bodyPr>
          <a:lstStyle>
            <a:lvl1pPr marL="0" indent="0">
              <a:buNone/>
              <a:defRPr sz="11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dirty="0"/>
              <a:t>Enter author</a:t>
            </a:r>
          </a:p>
        </p:txBody>
      </p:sp>
      <p:sp>
        <p:nvSpPr>
          <p:cNvPr id="5" name="Content Placeholder 2">
            <a:extLst>
              <a:ext uri="{FF2B5EF4-FFF2-40B4-BE49-F238E27FC236}">
                <a16:creationId xmlns:a16="http://schemas.microsoft.com/office/drawing/2014/main" id="{5971BE78-E9DB-67C0-3E02-A5D0467BFF7A}"/>
              </a:ext>
            </a:extLst>
          </p:cNvPr>
          <p:cNvSpPr>
            <a:spLocks noGrp="1"/>
          </p:cNvSpPr>
          <p:nvPr>
            <p:ph sz="half" idx="10" hasCustomPrompt="1"/>
          </p:nvPr>
        </p:nvSpPr>
        <p:spPr>
          <a:xfrm>
            <a:off x="3842654" y="3360866"/>
            <a:ext cx="1089386" cy="222583"/>
          </a:xfrm>
        </p:spPr>
        <p:txBody>
          <a:bodyPr>
            <a:normAutofit/>
          </a:bodyPr>
          <a:lstStyle>
            <a:lvl1pPr marL="0" indent="0">
              <a:buNone/>
              <a:defRPr sz="11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dirty="0"/>
              <a:t>Year</a:t>
            </a:r>
          </a:p>
        </p:txBody>
      </p:sp>
      <p:sp>
        <p:nvSpPr>
          <p:cNvPr id="6" name="Content Placeholder 2">
            <a:extLst>
              <a:ext uri="{FF2B5EF4-FFF2-40B4-BE49-F238E27FC236}">
                <a16:creationId xmlns:a16="http://schemas.microsoft.com/office/drawing/2014/main" id="{E185B128-DA71-565F-04F1-DE69A837C7BD}"/>
              </a:ext>
            </a:extLst>
          </p:cNvPr>
          <p:cNvSpPr>
            <a:spLocks noGrp="1"/>
          </p:cNvSpPr>
          <p:nvPr>
            <p:ph sz="half" idx="11" hasCustomPrompt="1"/>
          </p:nvPr>
        </p:nvSpPr>
        <p:spPr>
          <a:xfrm>
            <a:off x="1979712" y="2714342"/>
            <a:ext cx="1296144" cy="222583"/>
          </a:xfrm>
        </p:spPr>
        <p:txBody>
          <a:bodyPr>
            <a:normAutofit/>
          </a:bodyPr>
          <a:lstStyle>
            <a:lvl1pPr marL="0" indent="0">
              <a:buNone/>
              <a:defRPr sz="11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dirty="0"/>
              <a:t>Enter author</a:t>
            </a:r>
          </a:p>
        </p:txBody>
      </p:sp>
    </p:spTree>
    <p:extLst>
      <p:ext uri="{BB962C8B-B14F-4D97-AF65-F5344CB8AC3E}">
        <p14:creationId xmlns:p14="http://schemas.microsoft.com/office/powerpoint/2010/main" val="1861590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63508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81922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427960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04758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8.xml"/><Relationship Id="rId7" Type="http://schemas.openxmlformats.org/officeDocument/2006/relationships/image" Target="../media/image2.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p:nvPicPr>
        <p:blipFill>
          <a:blip r:embed="rId18" cstate="print"/>
          <a:srcRect/>
          <a:stretch>
            <a:fillRect/>
          </a:stretch>
        </p:blipFill>
        <p:spPr bwMode="auto">
          <a:xfrm>
            <a:off x="442913" y="4705350"/>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lt-LT" sz="675" b="1">
                <a:solidFill>
                  <a:schemeClr val="tx2"/>
                </a:solidFill>
                <a:latin typeface="Arial" pitchFamily="-107" charset="0"/>
                <a:ea typeface="Arial"/>
                <a:cs typeface="ＭＳ Ｐゴシック" pitchFamily="-107" charset="-128"/>
              </a:rPr>
              <a:t>https://healthy-workplaces.eu</a:t>
            </a:r>
          </a:p>
        </p:txBody>
      </p:sp>
      <p:pic>
        <p:nvPicPr>
          <p:cNvPr id="12" name="Bild 5" descr="111004_EU-OSHA_PPT_HW logo.png"/>
          <p:cNvPicPr>
            <a:picLocks noChangeAspect="1"/>
          </p:cNvPicPr>
          <p:nvPr/>
        </p:nvPicPr>
        <p:blipFill>
          <a:blip r:embed="rId19"/>
          <a:srcRect/>
          <a:stretch>
            <a:fillRect/>
          </a:stretch>
        </p:blipFill>
        <p:spPr bwMode="auto">
          <a:xfrm>
            <a:off x="7432676" y="4522144"/>
            <a:ext cx="577199" cy="475059"/>
          </a:xfrm>
          <a:prstGeom prst="rect">
            <a:avLst/>
          </a:prstGeom>
          <a:noFill/>
          <a:ln w="9525">
            <a:noFill/>
            <a:miter lim="800000"/>
            <a:headEnd/>
            <a:tailEnd/>
          </a:ln>
        </p:spPr>
      </p:pic>
    </p:spTree>
    <p:extLst>
      <p:ext uri="{BB962C8B-B14F-4D97-AF65-F5344CB8AC3E}">
        <p14:creationId xmlns:p14="http://schemas.microsoft.com/office/powerpoint/2010/main" val="1172285116"/>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67" r:id="rId4"/>
    <p:sldLayoutId id="2147483768"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9" r:id="rId14"/>
    <p:sldLayoutId id="2147483771" r:id="rId15"/>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lt-LT" sz="675" b="1">
                <a:solidFill>
                  <a:schemeClr val="tx2"/>
                </a:solidFill>
                <a:latin typeface="Arial" pitchFamily="-107" charset="0"/>
                <a:ea typeface="Arial"/>
                <a:cs typeface="ＭＳ Ｐゴシック" pitchFamily="-107" charset="-128"/>
              </a:rPr>
              <a:t>https://healthy-workplaces.eu</a:t>
            </a:r>
          </a:p>
        </p:txBody>
      </p:sp>
      <p:pic>
        <p:nvPicPr>
          <p:cNvPr id="4" name="Bild 3" descr="111004_EU-OSHA_PPT_Corporate logo_inner slide.png">
            <a:extLst>
              <a:ext uri="{FF2B5EF4-FFF2-40B4-BE49-F238E27FC236}">
                <a16:creationId xmlns:a16="http://schemas.microsoft.com/office/drawing/2014/main" id="{83FABCFD-3389-1B1D-FD04-1816EDDB7D09}"/>
              </a:ext>
            </a:extLst>
          </p:cNvPr>
          <p:cNvPicPr>
            <a:picLocks noChangeAspect="1"/>
          </p:cNvPicPr>
          <p:nvPr userDrawn="1"/>
        </p:nvPicPr>
        <p:blipFill>
          <a:blip r:embed="rId7" cstate="print"/>
          <a:srcRect/>
          <a:stretch>
            <a:fillRect/>
          </a:stretch>
        </p:blipFill>
        <p:spPr bwMode="auto">
          <a:xfrm>
            <a:off x="450000" y="4665206"/>
            <a:ext cx="744711" cy="233363"/>
          </a:xfrm>
          <a:prstGeom prst="rect">
            <a:avLst/>
          </a:prstGeom>
          <a:noFill/>
          <a:ln w="9525">
            <a:noFill/>
            <a:miter lim="800000"/>
            <a:headEnd/>
            <a:tailEnd/>
          </a:ln>
        </p:spPr>
      </p:pic>
      <p:pic>
        <p:nvPicPr>
          <p:cNvPr id="5" name="Bild 5" descr="111004_EU-OSHA_PPT_HW logo.png">
            <a:extLst>
              <a:ext uri="{FF2B5EF4-FFF2-40B4-BE49-F238E27FC236}">
                <a16:creationId xmlns:a16="http://schemas.microsoft.com/office/drawing/2014/main" id="{1D3C38EC-AFBA-284C-C7FC-21A5627A0B94}"/>
              </a:ext>
            </a:extLst>
          </p:cNvPr>
          <p:cNvPicPr>
            <a:picLocks noChangeAspect="1"/>
          </p:cNvPicPr>
          <p:nvPr userDrawn="1"/>
        </p:nvPicPr>
        <p:blipFill>
          <a:blip r:embed="rId8"/>
          <a:srcRect/>
          <a:stretch>
            <a:fillRect/>
          </a:stretch>
        </p:blipFill>
        <p:spPr bwMode="auto">
          <a:xfrm>
            <a:off x="7439763" y="4482000"/>
            <a:ext cx="577199" cy="475059"/>
          </a:xfrm>
          <a:prstGeom prst="rect">
            <a:avLst/>
          </a:prstGeom>
          <a:noFill/>
          <a:ln w="9525">
            <a:noFill/>
            <a:miter lim="800000"/>
            <a:headEnd/>
            <a:tailEnd/>
          </a:ln>
        </p:spPr>
      </p:pic>
    </p:spTree>
    <p:extLst>
      <p:ext uri="{BB962C8B-B14F-4D97-AF65-F5344CB8AC3E}">
        <p14:creationId xmlns:p14="http://schemas.microsoft.com/office/powerpoint/2010/main" val="1872770870"/>
      </p:ext>
    </p:extLst>
  </p:cSld>
  <p:clrMap bg1="lt1" tx1="dk1" bg2="lt2" tx2="dk2" accent1="accent1" accent2="accent2" accent3="accent3" accent4="accent4" accent5="accent5" accent6="accent6" hlink="hlink" folHlink="folHlink"/>
  <p:sldLayoutIdLst>
    <p:sldLayoutId id="2147483779" r:id="rId1"/>
    <p:sldLayoutId id="2147483791" r:id="rId2"/>
    <p:sldLayoutId id="2147483790" r:id="rId3"/>
    <p:sldLayoutId id="2147483782" r:id="rId4"/>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6.png"/><Relationship Id="rId7" Type="http://schemas.openxmlformats.org/officeDocument/2006/relationships/hyperlink" Target="https://pixabay.com/es/?utm_source=link-attribution&amp;utm_medium=referral&amp;utm_campaign=image&amp;utm_content=7042739" TargetMode="External"/><Relationship Id="rId12"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19.xml"/><Relationship Id="rId6" Type="http://schemas.openxmlformats.org/officeDocument/2006/relationships/hyperlink" Target="https://pixabay.com/es/users/mohamed_hassan-5229782/?utm_source=link-attribution&amp;utm_medium=referral&amp;utm_campaign=image&amp;utm_content=7042739" TargetMode="External"/><Relationship Id="rId11" Type="http://schemas.openxmlformats.org/officeDocument/2006/relationships/image" Target="../media/image52.png"/><Relationship Id="rId5" Type="http://schemas.openxmlformats.org/officeDocument/2006/relationships/image" Target="../media/image48.png"/><Relationship Id="rId10" Type="http://schemas.openxmlformats.org/officeDocument/2006/relationships/image" Target="../media/image51.png"/><Relationship Id="rId4" Type="http://schemas.openxmlformats.org/officeDocument/2006/relationships/image" Target="../media/image47.png"/><Relationship Id="rId9"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23.xml"/><Relationship Id="rId1" Type="http://schemas.openxmlformats.org/officeDocument/2006/relationships/slideLayout" Target="../slideLayouts/slideLayout14.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7.xml"/><Relationship Id="rId1" Type="http://schemas.openxmlformats.org/officeDocument/2006/relationships/slideLayout" Target="../slideLayouts/slideLayout15.xml"/><Relationship Id="rId6" Type="http://schemas.openxmlformats.org/officeDocument/2006/relationships/image" Target="../media/image63.png"/><Relationship Id="rId5" Type="http://schemas.openxmlformats.org/officeDocument/2006/relationships/hyperlink" Target="https://healthy-workplaces.osha.europa.eu/en/about-topic/priority-area/smart-digital-systems" TargetMode="External"/><Relationship Id="rId4" Type="http://schemas.openxmlformats.org/officeDocument/2006/relationships/image" Target="../media/image62.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31.sv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BA5728D-36C0-B577-181C-6892FBDF09C7}"/>
              </a:ext>
            </a:extLst>
          </p:cNvPr>
          <p:cNvSpPr>
            <a:spLocks noGrp="1"/>
          </p:cNvSpPr>
          <p:nvPr>
            <p:ph type="title"/>
          </p:nvPr>
        </p:nvSpPr>
        <p:spPr>
          <a:xfrm>
            <a:off x="462262" y="3507854"/>
            <a:ext cx="8286202" cy="615553"/>
          </a:xfrm>
        </p:spPr>
        <p:txBody>
          <a:bodyPr vert="horz" wrap="square" lIns="0" tIns="0" rIns="0" bIns="0" rtlCol="0" anchor="t" anchorCtr="0">
            <a:spAutoFit/>
          </a:bodyPr>
          <a:lstStyle/>
          <a:p>
            <a:pPr>
              <a:spcBef>
                <a:spcPts val="450"/>
              </a:spcBef>
              <a:buClr>
                <a:schemeClr val="tx2"/>
              </a:buClr>
              <a:buFont typeface="Wingdings" pitchFamily="2" charset="2"/>
            </a:pPr>
            <a:r>
              <a:rPr lang="lt-LT" sz="2000" dirty="0">
                <a:solidFill>
                  <a:srgbClr val="899E00"/>
                </a:solidFill>
                <a:latin typeface="+mn-lt"/>
                <a:ea typeface="+mn-lt"/>
                <a:cs typeface="+mn-cs"/>
              </a:rPr>
              <a:t>DARBUOTOJŲ SAUGA IR SVEIKATA SKAITMENINIAME AMŽIUJE</a:t>
            </a:r>
            <a:br>
              <a:rPr lang="lt-LT" sz="2000" dirty="0">
                <a:solidFill>
                  <a:srgbClr val="899E00"/>
                </a:solidFill>
                <a:latin typeface="+mn-lt"/>
                <a:ea typeface="+mn-lt"/>
                <a:cs typeface="+mn-cs"/>
              </a:rPr>
            </a:br>
            <a:r>
              <a:rPr lang="lt-LT" sz="2000" dirty="0">
                <a:solidFill>
                  <a:srgbClr val="899E00"/>
                </a:solidFill>
                <a:latin typeface="+mn-lt"/>
                <a:ea typeface="+mn-lt"/>
                <a:cs typeface="+mn-cs"/>
              </a:rPr>
              <a:t>2023–2025 m. sveikų darbo vietų kampanija</a:t>
            </a:r>
          </a:p>
        </p:txBody>
      </p:sp>
      <p:sp>
        <p:nvSpPr>
          <p:cNvPr id="5" name="Subtitle 2">
            <a:extLst>
              <a:ext uri="{FF2B5EF4-FFF2-40B4-BE49-F238E27FC236}">
                <a16:creationId xmlns:a16="http://schemas.microsoft.com/office/drawing/2014/main" id="{78591229-3880-2386-55AB-4923B8E78DE5}"/>
              </a:ext>
            </a:extLst>
          </p:cNvPr>
          <p:cNvSpPr>
            <a:spLocks noGrp="1"/>
          </p:cNvSpPr>
          <p:nvPr>
            <p:ph type="subTitle" idx="10"/>
          </p:nvPr>
        </p:nvSpPr>
        <p:spPr>
          <a:xfrm>
            <a:off x="462262" y="2739740"/>
            <a:ext cx="8142185" cy="738664"/>
          </a:xfrm>
        </p:spPr>
        <p:txBody>
          <a:bodyPr vert="horz" wrap="square" lIns="0" tIns="0" rIns="0" bIns="0" rtlCol="0" anchor="t" anchorCtr="0">
            <a:spAutoFit/>
          </a:bodyPr>
          <a:lstStyle/>
          <a:p>
            <a:pPr>
              <a:spcBef>
                <a:spcPct val="0"/>
              </a:spcBef>
            </a:pPr>
            <a:r>
              <a:rPr lang="lt-LT" sz="2400" dirty="0">
                <a:ea typeface=""/>
              </a:rPr>
              <a:t>Išmaniosios skaitmeninės sistemos. Poveikis darbuotojų saugai ir sveikatai</a:t>
            </a:r>
          </a:p>
        </p:txBody>
      </p:sp>
    </p:spTree>
    <p:extLst>
      <p:ext uri="{BB962C8B-B14F-4D97-AF65-F5344CB8AC3E}">
        <p14:creationId xmlns:p14="http://schemas.microsoft.com/office/powerpoint/2010/main" val="8184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4D3D4-3D2C-8F26-A8E6-472CEADCA327}"/>
              </a:ext>
            </a:extLst>
          </p:cNvPr>
          <p:cNvSpPr>
            <a:spLocks noGrp="1"/>
          </p:cNvSpPr>
          <p:nvPr>
            <p:ph type="title"/>
          </p:nvPr>
        </p:nvSpPr>
        <p:spPr/>
        <p:txBody>
          <a:bodyPr>
            <a:spAutoFit/>
          </a:bodyPr>
          <a:lstStyle/>
          <a:p>
            <a:r>
              <a:rPr lang="lt-LT" b="1" dirty="0">
                <a:solidFill>
                  <a:schemeClr val="tx2"/>
                </a:solidFill>
                <a:latin typeface="+mj-lt"/>
                <a:ea typeface="+mj-lt"/>
              </a:rPr>
              <a:t>DSS rizikos / iššūkių pavyzdžiai</a:t>
            </a:r>
          </a:p>
        </p:txBody>
      </p:sp>
      <p:pic>
        <p:nvPicPr>
          <p:cNvPr id="4" name="Picture 3">
            <a:extLst>
              <a:ext uri="{FF2B5EF4-FFF2-40B4-BE49-F238E27FC236}">
                <a16:creationId xmlns:a16="http://schemas.microsoft.com/office/drawing/2014/main" id="{FCF1ABA4-771E-F357-5509-B9C9677DBEA0}"/>
              </a:ext>
            </a:extLst>
          </p:cNvPr>
          <p:cNvPicPr>
            <a:picLocks noChangeAspect="1"/>
          </p:cNvPicPr>
          <p:nvPr/>
        </p:nvPicPr>
        <p:blipFill>
          <a:blip r:embed="rId3"/>
          <a:stretch>
            <a:fillRect/>
          </a:stretch>
        </p:blipFill>
        <p:spPr>
          <a:xfrm>
            <a:off x="7020272" y="3277847"/>
            <a:ext cx="1067107" cy="1129878"/>
          </a:xfrm>
          <a:prstGeom prst="rect">
            <a:avLst/>
          </a:prstGeom>
        </p:spPr>
      </p:pic>
      <p:pic>
        <p:nvPicPr>
          <p:cNvPr id="5" name="Picture 4">
            <a:extLst>
              <a:ext uri="{FF2B5EF4-FFF2-40B4-BE49-F238E27FC236}">
                <a16:creationId xmlns:a16="http://schemas.microsoft.com/office/drawing/2014/main" id="{16C43576-9629-2A7B-0DA2-B473A8EC194C}"/>
              </a:ext>
            </a:extLst>
          </p:cNvPr>
          <p:cNvPicPr>
            <a:picLocks noChangeAspect="1"/>
          </p:cNvPicPr>
          <p:nvPr/>
        </p:nvPicPr>
        <p:blipFill>
          <a:blip r:embed="rId4"/>
          <a:stretch>
            <a:fillRect/>
          </a:stretch>
        </p:blipFill>
        <p:spPr>
          <a:xfrm>
            <a:off x="3255123" y="1441872"/>
            <a:ext cx="2122801" cy="1129878"/>
          </a:xfrm>
          <a:prstGeom prst="rect">
            <a:avLst/>
          </a:prstGeom>
        </p:spPr>
      </p:pic>
      <p:sp>
        <p:nvSpPr>
          <p:cNvPr id="6" name="Rectangle: Rounded Corners 5">
            <a:extLst>
              <a:ext uri="{FF2B5EF4-FFF2-40B4-BE49-F238E27FC236}">
                <a16:creationId xmlns:a16="http://schemas.microsoft.com/office/drawing/2014/main" id="{C5BF3CB0-DB77-4795-26B0-5F8A7B1B662F}"/>
              </a:ext>
            </a:extLst>
          </p:cNvPr>
          <p:cNvSpPr/>
          <p:nvPr/>
        </p:nvSpPr>
        <p:spPr>
          <a:xfrm>
            <a:off x="264052" y="817713"/>
            <a:ext cx="2428843" cy="377026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t-LT" sz="2000" b="1">
                <a:solidFill>
                  <a:schemeClr val="bg1"/>
                </a:solidFill>
                <a:latin typeface="Arial Body"/>
              </a:rPr>
              <a:t>Praktiniai apribojimai</a:t>
            </a:r>
          </a:p>
          <a:p>
            <a:pPr>
              <a:spcBef>
                <a:spcPts val="600"/>
              </a:spcBef>
            </a:pPr>
            <a:r>
              <a:rPr lang="lt-LT" sz="1100" b="1">
                <a:solidFill>
                  <a:schemeClr val="bg1"/>
                </a:solidFill>
                <a:latin typeface="Arial Body"/>
              </a:rPr>
              <a:t>Technologijų veikimo sutrikimai</a:t>
            </a:r>
          </a:p>
          <a:p>
            <a:pPr marL="0" indent="0">
              <a:spcBef>
                <a:spcPts val="600"/>
              </a:spcBef>
              <a:buFont typeface="Arial" panose="020B0604020202020204" pitchFamily="34" charset="0"/>
              <a:buNone/>
            </a:pPr>
            <a:endParaRPr lang="en-GB" sz="1100" b="0" dirty="0">
              <a:solidFill>
                <a:schemeClr val="bg1"/>
              </a:solidFill>
              <a:latin typeface="Arial Body"/>
            </a:endParaRPr>
          </a:p>
          <a:p>
            <a:pPr marL="0" marR="0" lvl="0" indent="0" algn="l" defTabSz="342900" rtl="0" eaLnBrk="1" fontAlgn="auto" latinLnBrk="0" hangingPunct="1">
              <a:spcBef>
                <a:spcPts val="600"/>
              </a:spcBef>
              <a:buClrTx/>
              <a:buSzTx/>
              <a:buFontTx/>
              <a:buNone/>
              <a:tabLst/>
              <a:defRPr/>
            </a:pPr>
            <a:r>
              <a:rPr lang="lt-LT" sz="1100" b="1">
                <a:solidFill>
                  <a:schemeClr val="bg1"/>
                </a:solidFill>
                <a:latin typeface="Arial Body"/>
              </a:rPr>
              <a:t>Jutiklių tikslumas</a:t>
            </a:r>
          </a:p>
          <a:p>
            <a:pPr marL="0" marR="0" lvl="0" indent="0" algn="l" defTabSz="342900" rtl="0" eaLnBrk="1" fontAlgn="auto" latinLnBrk="0" hangingPunct="1">
              <a:spcBef>
                <a:spcPts val="600"/>
              </a:spcBef>
              <a:buClrTx/>
              <a:buSzTx/>
              <a:buFont typeface="Arial" panose="020B0604020202020204" pitchFamily="34" charset="0"/>
              <a:buNone/>
              <a:tabLst/>
              <a:defRPr/>
            </a:pPr>
            <a:endParaRPr lang="en-GB" sz="1100" b="0" dirty="0">
              <a:solidFill>
                <a:schemeClr val="bg1"/>
              </a:solidFill>
              <a:latin typeface="Arial Body"/>
            </a:endParaRPr>
          </a:p>
          <a:p>
            <a:pPr marL="0" indent="0">
              <a:spcBef>
                <a:spcPts val="600"/>
              </a:spcBef>
              <a:buFont typeface="Arial" panose="020B0604020202020204" pitchFamily="34" charset="0"/>
              <a:buNone/>
            </a:pPr>
            <a:r>
              <a:rPr lang="lt-LT" sz="1100" b="1">
                <a:solidFill>
                  <a:schemeClr val="bg1"/>
                </a:solidFill>
                <a:latin typeface="Arial Body"/>
              </a:rPr>
              <a:t>Judėjimą varžanti techninė įranga</a:t>
            </a:r>
          </a:p>
          <a:p>
            <a:pPr marL="0" indent="0">
              <a:spcBef>
                <a:spcPts val="600"/>
              </a:spcBef>
              <a:buFont typeface="Arial" panose="020B0604020202020204" pitchFamily="34" charset="0"/>
              <a:buNone/>
            </a:pPr>
            <a:endParaRPr lang="en-GB" sz="1100" b="1" dirty="0">
              <a:solidFill>
                <a:schemeClr val="bg1"/>
              </a:solidFill>
              <a:latin typeface="Arial Body"/>
            </a:endParaRPr>
          </a:p>
          <a:p>
            <a:pPr marL="0" marR="0" lvl="0" indent="0" algn="l" defTabSz="342900" rtl="0" eaLnBrk="1" fontAlgn="auto" latinLnBrk="0" hangingPunct="1">
              <a:spcBef>
                <a:spcPts val="600"/>
              </a:spcBef>
              <a:buClrTx/>
              <a:buSzTx/>
              <a:buFont typeface="Arial" panose="020B0604020202020204" pitchFamily="34" charset="0"/>
              <a:buNone/>
              <a:tabLst/>
              <a:defRPr/>
            </a:pPr>
            <a:r>
              <a:rPr lang="lt-LT" sz="1100" b="1">
                <a:solidFill>
                  <a:schemeClr val="bg1"/>
                </a:solidFill>
                <a:latin typeface="Arial Body"/>
              </a:rPr>
              <a:t>Sistemų technologiniai apribojimai </a:t>
            </a:r>
          </a:p>
          <a:p>
            <a:pPr marL="0" marR="0" lvl="0" indent="0" algn="l" defTabSz="342900" rtl="0" eaLnBrk="1" fontAlgn="auto" latinLnBrk="0" hangingPunct="1">
              <a:spcBef>
                <a:spcPts val="600"/>
              </a:spcBef>
              <a:buClrTx/>
              <a:buSzTx/>
              <a:buFont typeface="Arial" panose="020B0604020202020204" pitchFamily="34" charset="0"/>
              <a:buNone/>
              <a:tabLst/>
              <a:defRPr/>
            </a:pPr>
            <a:endParaRPr lang="en-GB" sz="1100" b="0" dirty="0">
              <a:solidFill>
                <a:schemeClr val="bg1"/>
              </a:solidFill>
              <a:latin typeface="Arial Body"/>
            </a:endParaRPr>
          </a:p>
          <a:p>
            <a:pPr marL="0" marR="0" lvl="0" indent="0" algn="l" defTabSz="342900" rtl="0" eaLnBrk="1" fontAlgn="auto" latinLnBrk="0" hangingPunct="1">
              <a:spcBef>
                <a:spcPts val="600"/>
              </a:spcBef>
              <a:buClrTx/>
              <a:buSzTx/>
              <a:buFontTx/>
              <a:buNone/>
              <a:tabLst/>
              <a:defRPr/>
            </a:pPr>
            <a:r>
              <a:rPr lang="lt-LT" sz="1100" b="1">
                <a:solidFill>
                  <a:schemeClr val="bg1"/>
                </a:solidFill>
                <a:latin typeface="Arial Body"/>
              </a:rPr>
              <a:t>Grynasis poveikis</a:t>
            </a:r>
          </a:p>
        </p:txBody>
      </p:sp>
      <p:sp>
        <p:nvSpPr>
          <p:cNvPr id="7" name="Rectangle: Rounded Corners 6">
            <a:extLst>
              <a:ext uri="{FF2B5EF4-FFF2-40B4-BE49-F238E27FC236}">
                <a16:creationId xmlns:a16="http://schemas.microsoft.com/office/drawing/2014/main" id="{ADD1FDE8-BF2F-F104-8819-3B9A6DEEA2E7}"/>
              </a:ext>
            </a:extLst>
          </p:cNvPr>
          <p:cNvSpPr/>
          <p:nvPr/>
        </p:nvSpPr>
        <p:spPr>
          <a:xfrm>
            <a:off x="5940152" y="817713"/>
            <a:ext cx="2532993" cy="2199367"/>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t-LT" sz="2000" b="1" dirty="0">
                <a:solidFill>
                  <a:schemeClr val="bg1"/>
                </a:solidFill>
                <a:latin typeface="Arial Body"/>
                <a:ea typeface="Arial Body"/>
                <a:cs typeface="+mn-cs"/>
              </a:rPr>
              <a:t>Psichosocialinė / fizinė žala</a:t>
            </a:r>
          </a:p>
          <a:p>
            <a:br>
              <a:rPr lang="lt-LT" b="1" dirty="0">
                <a:solidFill>
                  <a:schemeClr val="bg1"/>
                </a:solidFill>
                <a:latin typeface="Arial Body"/>
                <a:ea typeface="Arial Body"/>
                <a:cs typeface="+mn-cs"/>
              </a:rPr>
            </a:br>
            <a:r>
              <a:rPr lang="lt-LT" sz="1100" b="1" dirty="0">
                <a:solidFill>
                  <a:schemeClr val="bg1"/>
                </a:solidFill>
                <a:latin typeface="Arial Body"/>
                <a:ea typeface="Arial Body"/>
                <a:cs typeface="+mn-cs"/>
              </a:rPr>
              <a:t>Didesnis darbo intensyvumas</a:t>
            </a:r>
          </a:p>
          <a:p>
            <a:endParaRPr lang="en-GB" sz="1100" b="1" kern="1200" dirty="0">
              <a:solidFill>
                <a:schemeClr val="bg1"/>
              </a:solidFill>
              <a:latin typeface="Arial Body"/>
              <a:ea typeface="+mn-ea"/>
              <a:cs typeface="+mn-cs"/>
            </a:endParaRPr>
          </a:p>
          <a:p>
            <a:pPr marL="0" algn="l" defTabSz="342900" rtl="0" eaLnBrk="1" latinLnBrk="0" hangingPunct="1"/>
            <a:r>
              <a:rPr lang="lt-LT" sz="1100" b="1" dirty="0">
                <a:solidFill>
                  <a:schemeClr val="bg1"/>
                </a:solidFill>
                <a:latin typeface="Arial Body"/>
                <a:ea typeface="Arial Body"/>
                <a:cs typeface="+mn-cs"/>
              </a:rPr>
              <a:t>Atsiribojimas darbe</a:t>
            </a:r>
          </a:p>
          <a:p>
            <a:pPr algn="ctr"/>
            <a:endParaRPr lang="en-GB" sz="1600" dirty="0">
              <a:solidFill>
                <a:schemeClr val="bg1"/>
              </a:solidFill>
            </a:endParaRPr>
          </a:p>
        </p:txBody>
      </p:sp>
      <p:sp>
        <p:nvSpPr>
          <p:cNvPr id="8" name="Rectangle: Rounded Corners 7">
            <a:extLst>
              <a:ext uri="{FF2B5EF4-FFF2-40B4-BE49-F238E27FC236}">
                <a16:creationId xmlns:a16="http://schemas.microsoft.com/office/drawing/2014/main" id="{B7553843-C5C6-CF80-544B-EDBBF5A1D7FF}"/>
              </a:ext>
            </a:extLst>
          </p:cNvPr>
          <p:cNvSpPr/>
          <p:nvPr/>
        </p:nvSpPr>
        <p:spPr>
          <a:xfrm>
            <a:off x="2891428" y="2984395"/>
            <a:ext cx="3559679" cy="1716782"/>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spAutoFit/>
          </a:bodyPr>
          <a:lstStyle/>
          <a:p>
            <a:pPr>
              <a:spcBef>
                <a:spcPts val="300"/>
              </a:spcBef>
              <a:spcAft>
                <a:spcPts val="300"/>
              </a:spcAft>
            </a:pPr>
            <a:r>
              <a:rPr lang="lt-LT" sz="2000" b="1">
                <a:solidFill>
                  <a:schemeClr val="bg1"/>
                </a:solidFill>
                <a:latin typeface="Arial Body"/>
                <a:ea typeface="Arial Body"/>
                <a:cs typeface="+mn-cs"/>
              </a:rPr>
              <a:t>Svarstytini duomenų aspektai</a:t>
            </a:r>
          </a:p>
          <a:p>
            <a:pPr marL="0" indent="0">
              <a:spcBef>
                <a:spcPts val="200"/>
              </a:spcBef>
              <a:spcAft>
                <a:spcPts val="200"/>
              </a:spcAft>
              <a:buFont typeface="Arial" panose="020B0604020202020204" pitchFamily="34" charset="0"/>
              <a:buNone/>
              <a:defRPr/>
            </a:pPr>
            <a:r>
              <a:rPr lang="lt-LT" sz="1100" b="1">
                <a:solidFill>
                  <a:schemeClr val="bg1"/>
                </a:solidFill>
                <a:latin typeface="Arial Body"/>
                <a:ea typeface="Arial Body"/>
                <a:cs typeface="+mn-cs"/>
              </a:rPr>
              <a:t>Duomenų privatumas, saugumas ir tikslumas</a:t>
            </a:r>
          </a:p>
          <a:p>
            <a:pPr marL="0" marR="0" lvl="0" indent="0" algn="l" defTabSz="914400" rtl="0" eaLnBrk="1" fontAlgn="auto" latinLnBrk="0" hangingPunct="1">
              <a:spcBef>
                <a:spcPts val="200"/>
              </a:spcBef>
              <a:spcAft>
                <a:spcPts val="200"/>
              </a:spcAft>
              <a:buClrTx/>
              <a:buSzTx/>
              <a:buFont typeface="Arial" panose="020B0604020202020204" pitchFamily="34" charset="0"/>
              <a:buNone/>
              <a:tabLst/>
              <a:defRPr/>
            </a:pPr>
            <a:endParaRPr lang="en-GB" sz="1100" b="1" kern="1200" dirty="0">
              <a:solidFill>
                <a:schemeClr val="bg1"/>
              </a:solidFill>
              <a:latin typeface="Arial Body"/>
              <a:ea typeface="+mn-ea"/>
              <a:cs typeface="+mn-cs"/>
            </a:endParaRPr>
          </a:p>
          <a:p>
            <a:pPr marL="0" marR="0" lvl="0" indent="0" algn="l" defTabSz="914400" rtl="0" eaLnBrk="1" fontAlgn="auto" latinLnBrk="0" hangingPunct="1">
              <a:spcBef>
                <a:spcPts val="200"/>
              </a:spcBef>
              <a:spcAft>
                <a:spcPts val="200"/>
              </a:spcAft>
              <a:buClrTx/>
              <a:buSzTx/>
              <a:buFont typeface="Arial" panose="020B0604020202020204" pitchFamily="34" charset="0"/>
              <a:buNone/>
              <a:tabLst/>
              <a:defRPr/>
            </a:pPr>
            <a:r>
              <a:rPr lang="lt-LT" sz="1100" b="1">
                <a:solidFill>
                  <a:schemeClr val="bg1"/>
                </a:solidFill>
                <a:latin typeface="Arial Body"/>
                <a:ea typeface="Arial Body"/>
                <a:cs typeface="+mn-cs"/>
              </a:rPr>
              <a:t>Duomenų interpretavimas ir (netinkamas) naudojimas</a:t>
            </a:r>
          </a:p>
        </p:txBody>
      </p:sp>
      <p:sp>
        <p:nvSpPr>
          <p:cNvPr id="9" name="TextBox 8">
            <a:extLst>
              <a:ext uri="{FF2B5EF4-FFF2-40B4-BE49-F238E27FC236}">
                <a16:creationId xmlns:a16="http://schemas.microsoft.com/office/drawing/2014/main" id="{8ECCAB5A-9B66-4B64-D4D5-93C7C0CD1DDC}"/>
              </a:ext>
            </a:extLst>
          </p:cNvPr>
          <p:cNvSpPr txBox="1"/>
          <p:nvPr/>
        </p:nvSpPr>
        <p:spPr>
          <a:xfrm>
            <a:off x="7020272" y="4325787"/>
            <a:ext cx="1368152" cy="215444"/>
          </a:xfrm>
          <a:prstGeom prst="rect">
            <a:avLst/>
          </a:prstGeom>
          <a:noFill/>
        </p:spPr>
        <p:txBody>
          <a:bodyPr wrap="square" rtlCol="0">
            <a:spAutoFit/>
          </a:bodyPr>
          <a:lstStyle/>
          <a:p>
            <a:r>
              <a:rPr lang="lt-LT" sz="800">
                <a:latin typeface="Aptos" panose="020B0004020202020204" pitchFamily="34" charset="0"/>
                <a:cs typeface="Times New Roman" panose="02020603050405020304" pitchFamily="18" charset="0"/>
              </a:rPr>
              <a:t>© EU-OSHA, „Drawnalism“ </a:t>
            </a:r>
          </a:p>
        </p:txBody>
      </p:sp>
      <p:sp>
        <p:nvSpPr>
          <p:cNvPr id="10" name="TextBox 9">
            <a:extLst>
              <a:ext uri="{FF2B5EF4-FFF2-40B4-BE49-F238E27FC236}">
                <a16:creationId xmlns:a16="http://schemas.microsoft.com/office/drawing/2014/main" id="{E84E7510-C35D-4B7E-C9C2-E57595AF7F53}"/>
              </a:ext>
            </a:extLst>
          </p:cNvPr>
          <p:cNvSpPr txBox="1"/>
          <p:nvPr/>
        </p:nvSpPr>
        <p:spPr>
          <a:xfrm>
            <a:off x="3347864" y="2576093"/>
            <a:ext cx="1368152" cy="215444"/>
          </a:xfrm>
          <a:prstGeom prst="rect">
            <a:avLst/>
          </a:prstGeom>
          <a:noFill/>
        </p:spPr>
        <p:txBody>
          <a:bodyPr wrap="square" rtlCol="0">
            <a:spAutoFit/>
          </a:bodyPr>
          <a:lstStyle/>
          <a:p>
            <a:r>
              <a:rPr lang="lt-LT"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850170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DFFE59CD-5F26-B50E-CD54-3AB8D4DB3D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208" y="559934"/>
            <a:ext cx="1920649" cy="1681002"/>
          </a:xfrm>
          <a:prstGeom prst="rect">
            <a:avLst/>
          </a:prstGeom>
        </p:spPr>
      </p:pic>
      <p:pic>
        <p:nvPicPr>
          <p:cNvPr id="20" name="Picture 19">
            <a:extLst>
              <a:ext uri="{FF2B5EF4-FFF2-40B4-BE49-F238E27FC236}">
                <a16:creationId xmlns:a16="http://schemas.microsoft.com/office/drawing/2014/main" id="{78501390-DB21-CF27-E8B1-821C4067C5C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26512" y="1695114"/>
            <a:ext cx="1117709" cy="678333"/>
          </a:xfrm>
          <a:prstGeom prst="rect">
            <a:avLst/>
          </a:prstGeom>
        </p:spPr>
      </p:pic>
      <p:sp>
        <p:nvSpPr>
          <p:cNvPr id="2" name="Title 1">
            <a:extLst>
              <a:ext uri="{FF2B5EF4-FFF2-40B4-BE49-F238E27FC236}">
                <a16:creationId xmlns:a16="http://schemas.microsoft.com/office/drawing/2014/main" id="{74CC1970-60D3-4C58-E7BE-B8A93AA3BC30}"/>
              </a:ext>
            </a:extLst>
          </p:cNvPr>
          <p:cNvSpPr>
            <a:spLocks noGrp="1"/>
          </p:cNvSpPr>
          <p:nvPr>
            <p:ph type="title"/>
          </p:nvPr>
        </p:nvSpPr>
        <p:spPr/>
        <p:txBody>
          <a:bodyPr>
            <a:spAutoFit/>
          </a:bodyPr>
          <a:lstStyle/>
          <a:p>
            <a:r>
              <a:rPr lang="lt-LT"/>
              <a:t>Išmaniosios skaitmeninės priemonės darbuotojų DSS stebėsenai. Atvejų tyrimai</a:t>
            </a:r>
          </a:p>
        </p:txBody>
      </p:sp>
      <p:pic>
        <p:nvPicPr>
          <p:cNvPr id="4" name="Picture 3">
            <a:extLst>
              <a:ext uri="{FF2B5EF4-FFF2-40B4-BE49-F238E27FC236}">
                <a16:creationId xmlns:a16="http://schemas.microsoft.com/office/drawing/2014/main" id="{05DA64E0-7CA6-3B67-3AFC-104548DF4CC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05087" y="2431181"/>
            <a:ext cx="4213657" cy="2642121"/>
          </a:xfrm>
          <a:prstGeom prst="rect">
            <a:avLst/>
          </a:prstGeom>
        </p:spPr>
      </p:pic>
      <p:pic>
        <p:nvPicPr>
          <p:cNvPr id="5" name="Picture 4">
            <a:extLst>
              <a:ext uri="{FF2B5EF4-FFF2-40B4-BE49-F238E27FC236}">
                <a16:creationId xmlns:a16="http://schemas.microsoft.com/office/drawing/2014/main" id="{BFA8E6FC-395C-72F5-1008-CB1BA7BECFF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88024" y="1357738"/>
            <a:ext cx="1479690" cy="1033262"/>
          </a:xfrm>
          <a:prstGeom prst="rect">
            <a:avLst/>
          </a:prstGeom>
        </p:spPr>
      </p:pic>
      <p:sp>
        <p:nvSpPr>
          <p:cNvPr id="7" name="TextBox 6">
            <a:extLst>
              <a:ext uri="{FF2B5EF4-FFF2-40B4-BE49-F238E27FC236}">
                <a16:creationId xmlns:a16="http://schemas.microsoft.com/office/drawing/2014/main" id="{376000E3-C091-09B7-A530-C55265A06834}"/>
              </a:ext>
            </a:extLst>
          </p:cNvPr>
          <p:cNvSpPr txBox="1"/>
          <p:nvPr/>
        </p:nvSpPr>
        <p:spPr>
          <a:xfrm>
            <a:off x="377505" y="805343"/>
            <a:ext cx="5243007" cy="1720536"/>
          </a:xfrm>
          <a:prstGeom prst="rect">
            <a:avLst/>
          </a:prstGeom>
          <a:noFill/>
        </p:spPr>
        <p:txBody>
          <a:bodyPr wrap="square">
            <a:spAutoFit/>
          </a:bodyPr>
          <a:lstStyle/>
          <a:p>
            <a:pPr marL="285750" indent="-285750">
              <a:lnSpc>
                <a:spcPct val="110000"/>
              </a:lnSpc>
              <a:spcBef>
                <a:spcPts val="600"/>
              </a:spcBef>
              <a:spcAft>
                <a:spcPts val="600"/>
              </a:spcAft>
              <a:buFont typeface="Wingdings" panose="05000000000000000000" pitchFamily="2" charset="2"/>
              <a:buChar char="§"/>
            </a:pPr>
            <a:r>
              <a:rPr lang="lt-LT" sz="1400" dirty="0">
                <a:solidFill>
                  <a:srgbClr val="283583"/>
                </a:solidFill>
              </a:rPr>
              <a:t>9 išsamūs atvejų tyrimai su įmonėmis, kuriose kuriamos arba naudojamos stebėsenos sistemos darbo vietoje </a:t>
            </a:r>
          </a:p>
          <a:p>
            <a:pPr marL="285750" indent="-285750">
              <a:lnSpc>
                <a:spcPct val="110000"/>
              </a:lnSpc>
              <a:spcBef>
                <a:spcPts val="600"/>
              </a:spcBef>
              <a:spcAft>
                <a:spcPts val="600"/>
              </a:spcAft>
              <a:buFont typeface="Wingdings" panose="05000000000000000000" pitchFamily="2" charset="2"/>
              <a:buChar char="§"/>
            </a:pPr>
            <a:r>
              <a:rPr lang="lt-LT" sz="1400" dirty="0">
                <a:solidFill>
                  <a:srgbClr val="283583"/>
                </a:solidFill>
              </a:rPr>
              <a:t>Įvairiose vietovėse</a:t>
            </a:r>
          </a:p>
          <a:p>
            <a:pPr marL="285750" indent="-285750">
              <a:lnSpc>
                <a:spcPct val="110000"/>
              </a:lnSpc>
              <a:spcBef>
                <a:spcPts val="600"/>
              </a:spcBef>
              <a:spcAft>
                <a:spcPts val="600"/>
              </a:spcAft>
              <a:buFont typeface="Wingdings" panose="05000000000000000000" pitchFamily="2" charset="2"/>
              <a:buChar char="§"/>
            </a:pPr>
            <a:r>
              <a:rPr lang="lt-LT" sz="1400" dirty="0">
                <a:solidFill>
                  <a:srgbClr val="283583"/>
                </a:solidFill>
              </a:rPr>
              <a:t>Įvairios naudojamos technologijos</a:t>
            </a:r>
          </a:p>
          <a:p>
            <a:pPr marL="285750" indent="-285750">
              <a:lnSpc>
                <a:spcPct val="110000"/>
              </a:lnSpc>
              <a:spcBef>
                <a:spcPts val="600"/>
              </a:spcBef>
              <a:spcAft>
                <a:spcPts val="600"/>
              </a:spcAft>
              <a:buFont typeface="Wingdings" panose="05000000000000000000" pitchFamily="2" charset="2"/>
              <a:buChar char="§"/>
            </a:pPr>
            <a:r>
              <a:rPr lang="lt-LT" sz="1400" dirty="0">
                <a:solidFill>
                  <a:srgbClr val="283583"/>
                </a:solidFill>
              </a:rPr>
              <a:t>Skirtingi ekonomikos sektoriai</a:t>
            </a:r>
          </a:p>
        </p:txBody>
      </p:sp>
      <p:pic>
        <p:nvPicPr>
          <p:cNvPr id="9" name="Picture 8">
            <a:extLst>
              <a:ext uri="{FF2B5EF4-FFF2-40B4-BE49-F238E27FC236}">
                <a16:creationId xmlns:a16="http://schemas.microsoft.com/office/drawing/2014/main" id="{36E06E55-636E-D66D-4ED9-8814C873552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37161" y="2680050"/>
            <a:ext cx="660414" cy="860025"/>
          </a:xfrm>
          <a:prstGeom prst="rect">
            <a:avLst/>
          </a:prstGeom>
        </p:spPr>
      </p:pic>
      <p:sp>
        <p:nvSpPr>
          <p:cNvPr id="16" name="TextBox 15">
            <a:extLst>
              <a:ext uri="{FF2B5EF4-FFF2-40B4-BE49-F238E27FC236}">
                <a16:creationId xmlns:a16="http://schemas.microsoft.com/office/drawing/2014/main" id="{5D6FD5BA-F009-1C82-A251-B0E9D6526980}"/>
              </a:ext>
            </a:extLst>
          </p:cNvPr>
          <p:cNvSpPr txBox="1"/>
          <p:nvPr/>
        </p:nvSpPr>
        <p:spPr>
          <a:xfrm>
            <a:off x="7325798" y="4793056"/>
            <a:ext cx="1368152" cy="215444"/>
          </a:xfrm>
          <a:prstGeom prst="rect">
            <a:avLst/>
          </a:prstGeom>
          <a:noFill/>
        </p:spPr>
        <p:txBody>
          <a:bodyPr wrap="square" rtlCol="0">
            <a:spAutoFit/>
          </a:bodyPr>
          <a:lstStyle/>
          <a:p>
            <a:r>
              <a:rPr lang="lt-LT" sz="800">
                <a:effectLst/>
                <a:latin typeface="Aptos" panose="020B0004020202020204" pitchFamily="34" charset="0"/>
                <a:ea typeface="Aptos"/>
                <a:cs typeface="Times New Roman" panose="02020603050405020304" pitchFamily="18" charset="0"/>
              </a:rPr>
              <a:t>© EU-OSHA, „Drawnalism“ </a:t>
            </a:r>
          </a:p>
        </p:txBody>
      </p:sp>
    </p:spTree>
    <p:extLst>
      <p:ext uri="{BB962C8B-B14F-4D97-AF65-F5344CB8AC3E}">
        <p14:creationId xmlns:p14="http://schemas.microsoft.com/office/powerpoint/2010/main" val="397910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CD677-0359-BE91-3377-EA2E13235C9C}"/>
              </a:ext>
            </a:extLst>
          </p:cNvPr>
          <p:cNvSpPr>
            <a:spLocks noGrp="1"/>
          </p:cNvSpPr>
          <p:nvPr>
            <p:ph type="title"/>
          </p:nvPr>
        </p:nvSpPr>
        <p:spPr/>
        <p:txBody>
          <a:bodyPr>
            <a:spAutoFit/>
          </a:bodyPr>
          <a:lstStyle/>
          <a:p>
            <a:r>
              <a:rPr lang="lt-LT"/>
              <a:t>Atvejų tyrimai (1)</a:t>
            </a:r>
          </a:p>
        </p:txBody>
      </p:sp>
      <p:sp>
        <p:nvSpPr>
          <p:cNvPr id="5" name="TextBox 4">
            <a:extLst>
              <a:ext uri="{FF2B5EF4-FFF2-40B4-BE49-F238E27FC236}">
                <a16:creationId xmlns:a16="http://schemas.microsoft.com/office/drawing/2014/main" id="{4F7D7F9E-3E11-04C8-D30E-E23BAA7BBD6E}"/>
              </a:ext>
            </a:extLst>
          </p:cNvPr>
          <p:cNvSpPr txBox="1"/>
          <p:nvPr/>
        </p:nvSpPr>
        <p:spPr>
          <a:xfrm>
            <a:off x="5364088" y="4529703"/>
            <a:ext cx="1368152" cy="215444"/>
          </a:xfrm>
          <a:prstGeom prst="rect">
            <a:avLst/>
          </a:prstGeom>
          <a:noFill/>
        </p:spPr>
        <p:txBody>
          <a:bodyPr wrap="square" rtlCol="0">
            <a:spAutoFit/>
          </a:bodyPr>
          <a:lstStyle/>
          <a:p>
            <a:r>
              <a:rPr lang="lt-LT" sz="800">
                <a:latin typeface="Aptos" panose="020B0004020202020204" pitchFamily="34" charset="0"/>
                <a:cs typeface="Times New Roman" panose="02020603050405020304" pitchFamily="18" charset="0"/>
              </a:rPr>
              <a:t>© EU-OSHA, „Drawnalism“ </a:t>
            </a:r>
          </a:p>
        </p:txBody>
      </p:sp>
      <p:pic>
        <p:nvPicPr>
          <p:cNvPr id="6" name="Picture 5">
            <a:extLst>
              <a:ext uri="{FF2B5EF4-FFF2-40B4-BE49-F238E27FC236}">
                <a16:creationId xmlns:a16="http://schemas.microsoft.com/office/drawing/2014/main" id="{3D232598-943C-E51A-8E4F-38AF628EE73E}"/>
              </a:ext>
            </a:extLst>
          </p:cNvPr>
          <p:cNvPicPr>
            <a:picLocks noChangeAspect="1"/>
          </p:cNvPicPr>
          <p:nvPr/>
        </p:nvPicPr>
        <p:blipFill>
          <a:blip r:embed="rId3" cstate="print">
            <a:extLst>
              <a:ext uri="{28A0092B-C50C-407E-A947-70E740481C1C}">
                <a14:useLocalDpi xmlns:a14="http://schemas.microsoft.com/office/drawing/2010/main" val="0"/>
              </a:ext>
            </a:extLst>
          </a:blip>
          <a:srcRect t="1513" b="5572"/>
          <a:stretch/>
        </p:blipFill>
        <p:spPr>
          <a:xfrm>
            <a:off x="899592" y="699542"/>
            <a:ext cx="7164288" cy="3744416"/>
          </a:xfrm>
          <a:prstGeom prst="rect">
            <a:avLst/>
          </a:prstGeom>
        </p:spPr>
      </p:pic>
    </p:spTree>
    <p:extLst>
      <p:ext uri="{BB962C8B-B14F-4D97-AF65-F5344CB8AC3E}">
        <p14:creationId xmlns:p14="http://schemas.microsoft.com/office/powerpoint/2010/main" val="4157970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CA731-D872-5FF3-5FD8-187C2A9A5B45}"/>
              </a:ext>
            </a:extLst>
          </p:cNvPr>
          <p:cNvSpPr>
            <a:spLocks noGrp="1"/>
          </p:cNvSpPr>
          <p:nvPr>
            <p:ph type="title"/>
          </p:nvPr>
        </p:nvSpPr>
        <p:spPr/>
        <p:txBody>
          <a:bodyPr/>
          <a:lstStyle/>
          <a:p>
            <a:r>
              <a:rPr lang="lt-LT"/>
              <a:t>Atvejų tyrimai (2)</a:t>
            </a:r>
          </a:p>
        </p:txBody>
      </p:sp>
      <p:sp>
        <p:nvSpPr>
          <p:cNvPr id="5" name="TextBox 4">
            <a:extLst>
              <a:ext uri="{FF2B5EF4-FFF2-40B4-BE49-F238E27FC236}">
                <a16:creationId xmlns:a16="http://schemas.microsoft.com/office/drawing/2014/main" id="{C049E148-7131-6B75-E25B-3A379DBCA289}"/>
              </a:ext>
            </a:extLst>
          </p:cNvPr>
          <p:cNvSpPr txBox="1"/>
          <p:nvPr/>
        </p:nvSpPr>
        <p:spPr>
          <a:xfrm>
            <a:off x="5220072" y="4443958"/>
            <a:ext cx="1368152" cy="215444"/>
          </a:xfrm>
          <a:prstGeom prst="rect">
            <a:avLst/>
          </a:prstGeom>
          <a:noFill/>
        </p:spPr>
        <p:txBody>
          <a:bodyPr wrap="square" rtlCol="0">
            <a:spAutoFit/>
          </a:bodyPr>
          <a:lstStyle/>
          <a:p>
            <a:r>
              <a:rPr lang="lt-LT" sz="800">
                <a:latin typeface="Aptos" panose="020B0004020202020204" pitchFamily="34" charset="0"/>
                <a:cs typeface="Times New Roman" panose="02020603050405020304" pitchFamily="18" charset="0"/>
              </a:rPr>
              <a:t>© EU-OSHA, „Drawnalism“ </a:t>
            </a:r>
          </a:p>
        </p:txBody>
      </p:sp>
      <p:pic>
        <p:nvPicPr>
          <p:cNvPr id="6" name="Picture 5">
            <a:extLst>
              <a:ext uri="{FF2B5EF4-FFF2-40B4-BE49-F238E27FC236}">
                <a16:creationId xmlns:a16="http://schemas.microsoft.com/office/drawing/2014/main" id="{8760714F-F852-D2FF-161C-518CED0DF9AA}"/>
              </a:ext>
            </a:extLst>
          </p:cNvPr>
          <p:cNvPicPr>
            <a:picLocks noChangeAspect="1"/>
          </p:cNvPicPr>
          <p:nvPr/>
        </p:nvPicPr>
        <p:blipFill>
          <a:blip r:embed="rId3" cstate="print">
            <a:extLst>
              <a:ext uri="{28A0092B-C50C-407E-A947-70E740481C1C}">
                <a14:useLocalDpi xmlns:a14="http://schemas.microsoft.com/office/drawing/2010/main" val="0"/>
              </a:ext>
            </a:extLst>
          </a:blip>
          <a:srcRect l="2151" t="1760" r="1809" b="5305"/>
          <a:stretch/>
        </p:blipFill>
        <p:spPr>
          <a:xfrm>
            <a:off x="755576" y="699542"/>
            <a:ext cx="6984776" cy="3801922"/>
          </a:xfrm>
          <a:prstGeom prst="rect">
            <a:avLst/>
          </a:prstGeom>
        </p:spPr>
      </p:pic>
    </p:spTree>
    <p:extLst>
      <p:ext uri="{BB962C8B-B14F-4D97-AF65-F5344CB8AC3E}">
        <p14:creationId xmlns:p14="http://schemas.microsoft.com/office/powerpoint/2010/main" val="2166923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3E92072-1C9D-4231-984C-A63D15C8C6BD}"/>
              </a:ext>
            </a:extLst>
          </p:cNvPr>
          <p:cNvSpPr txBox="1">
            <a:spLocks/>
          </p:cNvSpPr>
          <p:nvPr/>
        </p:nvSpPr>
        <p:spPr>
          <a:xfrm>
            <a:off x="449263" y="134542"/>
            <a:ext cx="8094970"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a:t>Atvejų tyrimai (3)</a:t>
            </a:r>
          </a:p>
        </p:txBody>
      </p:sp>
      <p:sp>
        <p:nvSpPr>
          <p:cNvPr id="3" name="TextBox 2">
            <a:extLst>
              <a:ext uri="{FF2B5EF4-FFF2-40B4-BE49-F238E27FC236}">
                <a16:creationId xmlns:a16="http://schemas.microsoft.com/office/drawing/2014/main" id="{5CF36521-7969-1E3D-4EFE-A6939544F50C}"/>
              </a:ext>
            </a:extLst>
          </p:cNvPr>
          <p:cNvSpPr txBox="1"/>
          <p:nvPr/>
        </p:nvSpPr>
        <p:spPr>
          <a:xfrm>
            <a:off x="5580112" y="4425610"/>
            <a:ext cx="1368152" cy="215444"/>
          </a:xfrm>
          <a:prstGeom prst="rect">
            <a:avLst/>
          </a:prstGeom>
          <a:noFill/>
        </p:spPr>
        <p:txBody>
          <a:bodyPr wrap="square" rtlCol="0">
            <a:spAutoFit/>
          </a:bodyPr>
          <a:lstStyle/>
          <a:p>
            <a:r>
              <a:rPr lang="lt-LT" sz="800">
                <a:latin typeface="Aptos" panose="020B0004020202020204" pitchFamily="34" charset="0"/>
                <a:cs typeface="Times New Roman" panose="02020603050405020304" pitchFamily="18" charset="0"/>
              </a:rPr>
              <a:t>© EU-OSHA, „Drawnalism“ </a:t>
            </a:r>
          </a:p>
        </p:txBody>
      </p:sp>
      <p:pic>
        <p:nvPicPr>
          <p:cNvPr id="4" name="Picture 3">
            <a:extLst>
              <a:ext uri="{FF2B5EF4-FFF2-40B4-BE49-F238E27FC236}">
                <a16:creationId xmlns:a16="http://schemas.microsoft.com/office/drawing/2014/main" id="{056FFB42-CB22-18FF-A03E-D9E547543B55}"/>
              </a:ext>
            </a:extLst>
          </p:cNvPr>
          <p:cNvPicPr>
            <a:picLocks noChangeAspect="1"/>
          </p:cNvPicPr>
          <p:nvPr/>
        </p:nvPicPr>
        <p:blipFill>
          <a:blip r:embed="rId3" cstate="print">
            <a:extLst>
              <a:ext uri="{28A0092B-C50C-407E-A947-70E740481C1C}">
                <a14:useLocalDpi xmlns:a14="http://schemas.microsoft.com/office/drawing/2010/main" val="0"/>
              </a:ext>
            </a:extLst>
          </a:blip>
          <a:srcRect t="1783" b="5513"/>
          <a:stretch/>
        </p:blipFill>
        <p:spPr>
          <a:xfrm>
            <a:off x="827584" y="699541"/>
            <a:ext cx="7180617" cy="3744417"/>
          </a:xfrm>
          <a:prstGeom prst="rect">
            <a:avLst/>
          </a:prstGeom>
        </p:spPr>
      </p:pic>
    </p:spTree>
    <p:extLst>
      <p:ext uri="{BB962C8B-B14F-4D97-AF65-F5344CB8AC3E}">
        <p14:creationId xmlns:p14="http://schemas.microsoft.com/office/powerpoint/2010/main" val="3071790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634C2E-2F22-8234-2EFC-886C34FCDF11}"/>
              </a:ext>
            </a:extLst>
          </p:cNvPr>
          <p:cNvSpPr txBox="1"/>
          <p:nvPr/>
        </p:nvSpPr>
        <p:spPr>
          <a:xfrm>
            <a:off x="5580112" y="4434085"/>
            <a:ext cx="1368152" cy="215444"/>
          </a:xfrm>
          <a:prstGeom prst="rect">
            <a:avLst/>
          </a:prstGeom>
          <a:noFill/>
        </p:spPr>
        <p:txBody>
          <a:bodyPr wrap="square" rtlCol="0">
            <a:spAutoFit/>
          </a:bodyPr>
          <a:lstStyle/>
          <a:p>
            <a:r>
              <a:rPr lang="lt-LT" sz="800">
                <a:latin typeface="Aptos" panose="020B0004020202020204" pitchFamily="34" charset="0"/>
                <a:cs typeface="Times New Roman" panose="02020603050405020304" pitchFamily="18" charset="0"/>
              </a:rPr>
              <a:t>© EU-OSHA, „Drawnalism“ </a:t>
            </a:r>
          </a:p>
        </p:txBody>
      </p:sp>
      <p:pic>
        <p:nvPicPr>
          <p:cNvPr id="4" name="Picture 3">
            <a:extLst>
              <a:ext uri="{FF2B5EF4-FFF2-40B4-BE49-F238E27FC236}">
                <a16:creationId xmlns:a16="http://schemas.microsoft.com/office/drawing/2014/main" id="{C2BDAFB0-DB98-97A3-22A7-823B6E4C0E57}"/>
              </a:ext>
            </a:extLst>
          </p:cNvPr>
          <p:cNvPicPr>
            <a:picLocks noChangeAspect="1"/>
          </p:cNvPicPr>
          <p:nvPr/>
        </p:nvPicPr>
        <p:blipFill>
          <a:blip r:embed="rId3" cstate="print">
            <a:extLst>
              <a:ext uri="{28A0092B-C50C-407E-A947-70E740481C1C}">
                <a14:useLocalDpi xmlns:a14="http://schemas.microsoft.com/office/drawing/2010/main" val="0"/>
              </a:ext>
            </a:extLst>
          </a:blip>
          <a:srcRect b="5687"/>
          <a:stretch/>
        </p:blipFill>
        <p:spPr>
          <a:xfrm>
            <a:off x="899592" y="771550"/>
            <a:ext cx="6928015" cy="3675369"/>
          </a:xfrm>
          <a:prstGeom prst="rect">
            <a:avLst/>
          </a:prstGeom>
        </p:spPr>
      </p:pic>
      <p:sp>
        <p:nvSpPr>
          <p:cNvPr id="2" name="Title 1">
            <a:extLst>
              <a:ext uri="{FF2B5EF4-FFF2-40B4-BE49-F238E27FC236}">
                <a16:creationId xmlns:a16="http://schemas.microsoft.com/office/drawing/2014/main" id="{3F9F8CB7-7EC1-8D0C-ABFA-2D548787D9AD}"/>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a:t>Atvejų tyrimai (4)</a:t>
            </a:r>
          </a:p>
        </p:txBody>
      </p:sp>
    </p:spTree>
    <p:extLst>
      <p:ext uri="{BB962C8B-B14F-4D97-AF65-F5344CB8AC3E}">
        <p14:creationId xmlns:p14="http://schemas.microsoft.com/office/powerpoint/2010/main" val="3293665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1AE2C4C-3AFE-C63C-1401-58944F4475A5}"/>
              </a:ext>
            </a:extLst>
          </p:cNvPr>
          <p:cNvSpPr txBox="1"/>
          <p:nvPr/>
        </p:nvSpPr>
        <p:spPr>
          <a:xfrm>
            <a:off x="5364088" y="4505421"/>
            <a:ext cx="1368152" cy="215444"/>
          </a:xfrm>
          <a:prstGeom prst="rect">
            <a:avLst/>
          </a:prstGeom>
          <a:noFill/>
        </p:spPr>
        <p:txBody>
          <a:bodyPr wrap="square" rtlCol="0">
            <a:spAutoFit/>
          </a:bodyPr>
          <a:lstStyle/>
          <a:p>
            <a:r>
              <a:rPr lang="lt-LT" sz="800">
                <a:latin typeface="Aptos" panose="020B0004020202020204" pitchFamily="34" charset="0"/>
                <a:cs typeface="Times New Roman" panose="02020603050405020304" pitchFamily="18" charset="0"/>
              </a:rPr>
              <a:t>© EU-OSHA, „Drawnalism“ </a:t>
            </a:r>
          </a:p>
        </p:txBody>
      </p:sp>
      <p:pic>
        <p:nvPicPr>
          <p:cNvPr id="5" name="Picture 4">
            <a:extLst>
              <a:ext uri="{FF2B5EF4-FFF2-40B4-BE49-F238E27FC236}">
                <a16:creationId xmlns:a16="http://schemas.microsoft.com/office/drawing/2014/main" id="{3BE5517C-105F-A0F9-FF8F-6B519E1A9C0A}"/>
              </a:ext>
            </a:extLst>
          </p:cNvPr>
          <p:cNvPicPr>
            <a:picLocks noChangeAspect="1"/>
          </p:cNvPicPr>
          <p:nvPr/>
        </p:nvPicPr>
        <p:blipFill>
          <a:blip r:embed="rId3" cstate="print">
            <a:extLst>
              <a:ext uri="{28A0092B-C50C-407E-A947-70E740481C1C}">
                <a14:useLocalDpi xmlns:a14="http://schemas.microsoft.com/office/drawing/2010/main" val="0"/>
              </a:ext>
            </a:extLst>
          </a:blip>
          <a:srcRect l="2914" t="1967" r="2831" b="6606"/>
          <a:stretch/>
        </p:blipFill>
        <p:spPr>
          <a:xfrm>
            <a:off x="611560" y="721999"/>
            <a:ext cx="6984776" cy="3811130"/>
          </a:xfrm>
          <a:prstGeom prst="rect">
            <a:avLst/>
          </a:prstGeom>
        </p:spPr>
      </p:pic>
      <p:sp>
        <p:nvSpPr>
          <p:cNvPr id="4" name="Title 1">
            <a:extLst>
              <a:ext uri="{FF2B5EF4-FFF2-40B4-BE49-F238E27FC236}">
                <a16:creationId xmlns:a16="http://schemas.microsoft.com/office/drawing/2014/main" id="{387831D3-F2F7-2CDC-8A42-52D62CEA463E}"/>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a:t>Atvejų tyrimai (5)</a:t>
            </a:r>
          </a:p>
        </p:txBody>
      </p:sp>
    </p:spTree>
    <p:extLst>
      <p:ext uri="{BB962C8B-B14F-4D97-AF65-F5344CB8AC3E}">
        <p14:creationId xmlns:p14="http://schemas.microsoft.com/office/powerpoint/2010/main" val="3618705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060FAA-BC24-3AB9-A9BE-617C6B1FE42F}"/>
              </a:ext>
            </a:extLst>
          </p:cNvPr>
          <p:cNvSpPr txBox="1"/>
          <p:nvPr/>
        </p:nvSpPr>
        <p:spPr>
          <a:xfrm>
            <a:off x="5436096" y="4483592"/>
            <a:ext cx="1368152" cy="215444"/>
          </a:xfrm>
          <a:prstGeom prst="rect">
            <a:avLst/>
          </a:prstGeom>
          <a:noFill/>
        </p:spPr>
        <p:txBody>
          <a:bodyPr wrap="square" rtlCol="0">
            <a:spAutoFit/>
          </a:bodyPr>
          <a:lstStyle/>
          <a:p>
            <a:r>
              <a:rPr lang="lt-LT" sz="800">
                <a:latin typeface="Aptos" panose="020B0004020202020204" pitchFamily="34" charset="0"/>
                <a:cs typeface="Times New Roman" panose="02020603050405020304" pitchFamily="18" charset="0"/>
              </a:rPr>
              <a:t>© EU-OSHA, „Drawnalism“ </a:t>
            </a:r>
          </a:p>
        </p:txBody>
      </p:sp>
      <p:pic>
        <p:nvPicPr>
          <p:cNvPr id="5" name="Picture 4">
            <a:extLst>
              <a:ext uri="{FF2B5EF4-FFF2-40B4-BE49-F238E27FC236}">
                <a16:creationId xmlns:a16="http://schemas.microsoft.com/office/drawing/2014/main" id="{17FDBB5C-0001-CDC2-834F-F212766CEBC8}"/>
              </a:ext>
            </a:extLst>
          </p:cNvPr>
          <p:cNvPicPr>
            <a:picLocks noChangeAspect="1"/>
          </p:cNvPicPr>
          <p:nvPr/>
        </p:nvPicPr>
        <p:blipFill>
          <a:blip r:embed="rId3" cstate="print">
            <a:extLst>
              <a:ext uri="{28A0092B-C50C-407E-A947-70E740481C1C}">
                <a14:useLocalDpi xmlns:a14="http://schemas.microsoft.com/office/drawing/2010/main" val="0"/>
              </a:ext>
            </a:extLst>
          </a:blip>
          <a:srcRect l="2384" t="-156" r="2699" b="7071"/>
          <a:stretch/>
        </p:blipFill>
        <p:spPr>
          <a:xfrm>
            <a:off x="1043608" y="683356"/>
            <a:ext cx="6814730" cy="3759291"/>
          </a:xfrm>
          <a:prstGeom prst="rect">
            <a:avLst/>
          </a:prstGeom>
        </p:spPr>
      </p:pic>
      <p:sp>
        <p:nvSpPr>
          <p:cNvPr id="3" name="Title 1">
            <a:extLst>
              <a:ext uri="{FF2B5EF4-FFF2-40B4-BE49-F238E27FC236}">
                <a16:creationId xmlns:a16="http://schemas.microsoft.com/office/drawing/2014/main" id="{16930A79-5749-11CC-A148-BA1A37676FB3}"/>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a:t>Atvejų tyrimai (6)</a:t>
            </a:r>
          </a:p>
        </p:txBody>
      </p:sp>
    </p:spTree>
    <p:extLst>
      <p:ext uri="{BB962C8B-B14F-4D97-AF65-F5344CB8AC3E}">
        <p14:creationId xmlns:p14="http://schemas.microsoft.com/office/powerpoint/2010/main" val="3812757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50EF50-C2CB-34D9-B0F6-323607278758}"/>
              </a:ext>
            </a:extLst>
          </p:cNvPr>
          <p:cNvSpPr txBox="1"/>
          <p:nvPr/>
        </p:nvSpPr>
        <p:spPr>
          <a:xfrm>
            <a:off x="5580112" y="4423190"/>
            <a:ext cx="1368152" cy="215444"/>
          </a:xfrm>
          <a:prstGeom prst="rect">
            <a:avLst/>
          </a:prstGeom>
          <a:noFill/>
        </p:spPr>
        <p:txBody>
          <a:bodyPr wrap="square" rtlCol="0">
            <a:spAutoFit/>
          </a:bodyPr>
          <a:lstStyle/>
          <a:p>
            <a:r>
              <a:rPr lang="lt-LT" sz="800">
                <a:latin typeface="Aptos" panose="020B0004020202020204" pitchFamily="34" charset="0"/>
                <a:cs typeface="Times New Roman" panose="02020603050405020304" pitchFamily="18" charset="0"/>
              </a:rPr>
              <a:t>© EU-OSHA, „Drawnalism“ </a:t>
            </a:r>
          </a:p>
        </p:txBody>
      </p:sp>
      <p:pic>
        <p:nvPicPr>
          <p:cNvPr id="5" name="Picture 4">
            <a:extLst>
              <a:ext uri="{FF2B5EF4-FFF2-40B4-BE49-F238E27FC236}">
                <a16:creationId xmlns:a16="http://schemas.microsoft.com/office/drawing/2014/main" id="{AD4B4A31-A492-3F24-E6D6-866DE6276700}"/>
              </a:ext>
            </a:extLst>
          </p:cNvPr>
          <p:cNvPicPr>
            <a:picLocks noChangeAspect="1"/>
          </p:cNvPicPr>
          <p:nvPr/>
        </p:nvPicPr>
        <p:blipFill>
          <a:blip r:embed="rId3" cstate="print">
            <a:extLst>
              <a:ext uri="{28A0092B-C50C-407E-A947-70E740481C1C}">
                <a14:useLocalDpi xmlns:a14="http://schemas.microsoft.com/office/drawing/2010/main" val="0"/>
              </a:ext>
            </a:extLst>
          </a:blip>
          <a:srcRect l="3016" t="2342" r="2506" b="2956"/>
          <a:stretch/>
        </p:blipFill>
        <p:spPr>
          <a:xfrm>
            <a:off x="1187624" y="685954"/>
            <a:ext cx="6768752" cy="3816424"/>
          </a:xfrm>
          <a:prstGeom prst="rect">
            <a:avLst/>
          </a:prstGeom>
        </p:spPr>
      </p:pic>
      <p:sp>
        <p:nvSpPr>
          <p:cNvPr id="3" name="Title 1">
            <a:extLst>
              <a:ext uri="{FF2B5EF4-FFF2-40B4-BE49-F238E27FC236}">
                <a16:creationId xmlns:a16="http://schemas.microsoft.com/office/drawing/2014/main" id="{ADE15EC9-4C4F-C800-30C7-E6F586AA0EE0}"/>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a:t>Atvejų tyrimai (7)</a:t>
            </a:r>
          </a:p>
        </p:txBody>
      </p:sp>
    </p:spTree>
    <p:extLst>
      <p:ext uri="{BB962C8B-B14F-4D97-AF65-F5344CB8AC3E}">
        <p14:creationId xmlns:p14="http://schemas.microsoft.com/office/powerpoint/2010/main" val="710001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51">
            <a:extLst>
              <a:ext uri="{FF2B5EF4-FFF2-40B4-BE49-F238E27FC236}">
                <a16:creationId xmlns:a16="http://schemas.microsoft.com/office/drawing/2014/main" id="{1509F725-EC2C-1479-52FD-9CB419E9EBA2}"/>
              </a:ext>
            </a:extLst>
          </p:cNvPr>
          <p:cNvPicPr>
            <a:picLocks noChangeAspect="1"/>
          </p:cNvPicPr>
          <p:nvPr/>
        </p:nvPicPr>
        <p:blipFill>
          <a:blip r:embed="rId3" cstate="print">
            <a:extLst>
              <a:ext uri="{28A0092B-C50C-407E-A947-70E740481C1C}">
                <a14:useLocalDpi xmlns:a14="http://schemas.microsoft.com/office/drawing/2010/main" val="0"/>
              </a:ext>
            </a:extLst>
          </a:blip>
          <a:srcRect l="13359" r="8369"/>
          <a:stretch/>
        </p:blipFill>
        <p:spPr>
          <a:xfrm>
            <a:off x="2611395" y="1615036"/>
            <a:ext cx="2878073" cy="2760643"/>
          </a:xfrm>
          <a:prstGeom prst="rect">
            <a:avLst/>
          </a:prstGeom>
        </p:spPr>
      </p:pic>
      <p:grpSp>
        <p:nvGrpSpPr>
          <p:cNvPr id="49" name="Group 48">
            <a:extLst>
              <a:ext uri="{FF2B5EF4-FFF2-40B4-BE49-F238E27FC236}">
                <a16:creationId xmlns:a16="http://schemas.microsoft.com/office/drawing/2014/main" id="{EBD6B305-8E86-73FB-2EFC-371343DE74AE}"/>
              </a:ext>
            </a:extLst>
          </p:cNvPr>
          <p:cNvGrpSpPr/>
          <p:nvPr/>
        </p:nvGrpSpPr>
        <p:grpSpPr>
          <a:xfrm>
            <a:off x="5206918" y="782869"/>
            <a:ext cx="3973594" cy="4379511"/>
            <a:chOff x="5008630" y="683541"/>
            <a:chExt cx="3973594" cy="4379511"/>
          </a:xfrm>
        </p:grpSpPr>
        <p:pic>
          <p:nvPicPr>
            <p:cNvPr id="48" name="Picture 47" descr="A cartoon of a jar&#10;&#10;Description automatically generated">
              <a:extLst>
                <a:ext uri="{FF2B5EF4-FFF2-40B4-BE49-F238E27FC236}">
                  <a16:creationId xmlns:a16="http://schemas.microsoft.com/office/drawing/2014/main" id="{F29691C8-8169-4FCA-F983-E356682C46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51318" y="683541"/>
              <a:ext cx="3930906" cy="4379511"/>
            </a:xfrm>
            <a:prstGeom prst="rect">
              <a:avLst/>
            </a:prstGeom>
          </p:spPr>
        </p:pic>
        <p:pic>
          <p:nvPicPr>
            <p:cNvPr id="41" name="Picture 40" descr="A white line in the dark&#10;&#10;Description automatically generated">
              <a:extLst>
                <a:ext uri="{FF2B5EF4-FFF2-40B4-BE49-F238E27FC236}">
                  <a16:creationId xmlns:a16="http://schemas.microsoft.com/office/drawing/2014/main" id="{BEC0E9DC-7E0C-0031-56C4-7C4B146BD4D6}"/>
                </a:ext>
              </a:extLst>
            </p:cNvPr>
            <p:cNvPicPr>
              <a:picLocks noChangeAspect="1"/>
            </p:cNvPicPr>
            <p:nvPr/>
          </p:nvPicPr>
          <p:blipFill>
            <a:blip r:embed="rId5" cstate="print">
              <a:extLst>
                <a:ext uri="{28A0092B-C50C-407E-A947-70E740481C1C}">
                  <a14:useLocalDpi xmlns:a14="http://schemas.microsoft.com/office/drawing/2010/main" val="0"/>
                </a:ext>
              </a:extLst>
            </a:blip>
            <a:srcRect t="52518" r="11545" b="42637"/>
            <a:stretch/>
          </p:blipFill>
          <p:spPr>
            <a:xfrm>
              <a:off x="5018944" y="3143353"/>
              <a:ext cx="3702782" cy="230684"/>
            </a:xfrm>
            <a:prstGeom prst="rect">
              <a:avLst/>
            </a:prstGeom>
          </p:spPr>
        </p:pic>
        <p:pic>
          <p:nvPicPr>
            <p:cNvPr id="42" name="Picture 41" descr="A white line in the dark&#10;&#10;Description automatically generated">
              <a:extLst>
                <a:ext uri="{FF2B5EF4-FFF2-40B4-BE49-F238E27FC236}">
                  <a16:creationId xmlns:a16="http://schemas.microsoft.com/office/drawing/2014/main" id="{DE2CB96A-A620-D3EB-1CFA-8AFB4CEE4D2E}"/>
                </a:ext>
              </a:extLst>
            </p:cNvPr>
            <p:cNvPicPr>
              <a:picLocks noChangeAspect="1"/>
            </p:cNvPicPr>
            <p:nvPr/>
          </p:nvPicPr>
          <p:blipFill>
            <a:blip r:embed="rId5" cstate="print">
              <a:extLst>
                <a:ext uri="{28A0092B-C50C-407E-A947-70E740481C1C}">
                  <a14:useLocalDpi xmlns:a14="http://schemas.microsoft.com/office/drawing/2010/main" val="0"/>
                </a:ext>
              </a:extLst>
            </a:blip>
            <a:srcRect t="52518" r="11545" b="42637"/>
            <a:stretch/>
          </p:blipFill>
          <p:spPr>
            <a:xfrm>
              <a:off x="5008630" y="3473396"/>
              <a:ext cx="3702782" cy="230684"/>
            </a:xfrm>
            <a:prstGeom prst="rect">
              <a:avLst/>
            </a:prstGeom>
          </p:spPr>
        </p:pic>
      </p:grpSp>
      <p:sp>
        <p:nvSpPr>
          <p:cNvPr id="5" name="Title 1">
            <a:extLst>
              <a:ext uri="{FF2B5EF4-FFF2-40B4-BE49-F238E27FC236}">
                <a16:creationId xmlns:a16="http://schemas.microsoft.com/office/drawing/2014/main" id="{542154CB-3EE5-F4C0-365C-5F716BD0D376}"/>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a:t>Atvejų tyrimai (8)</a:t>
            </a:r>
          </a:p>
        </p:txBody>
      </p:sp>
      <p:sp>
        <p:nvSpPr>
          <p:cNvPr id="28" name="TextBox 27">
            <a:extLst>
              <a:ext uri="{FF2B5EF4-FFF2-40B4-BE49-F238E27FC236}">
                <a16:creationId xmlns:a16="http://schemas.microsoft.com/office/drawing/2014/main" id="{05381673-66AE-B315-3CD1-AA02973C3E9D}"/>
              </a:ext>
            </a:extLst>
          </p:cNvPr>
          <p:cNvSpPr txBox="1"/>
          <p:nvPr/>
        </p:nvSpPr>
        <p:spPr>
          <a:xfrm>
            <a:off x="2646295" y="4341451"/>
            <a:ext cx="1912537" cy="215444"/>
          </a:xfrm>
          <a:prstGeom prst="rect">
            <a:avLst/>
          </a:prstGeom>
          <a:noFill/>
        </p:spPr>
        <p:txBody>
          <a:bodyPr wrap="square" rtlCol="0">
            <a:spAutoFit/>
          </a:bodyPr>
          <a:lstStyle/>
          <a:p>
            <a:r>
              <a:rPr lang="lt-LT" sz="800" b="0" i="0">
                <a:solidFill>
                  <a:srgbClr val="191B26"/>
                </a:solidFill>
                <a:effectLst/>
                <a:latin typeface="Open Sans" panose="020B0606030504020204" pitchFamily="34" charset="0"/>
              </a:rPr>
              <a:t>Autorius: </a:t>
            </a:r>
            <a:r>
              <a:rPr lang="lt-LT" sz="800" b="0" i="0" u="sng">
                <a:solidFill>
                  <a:srgbClr val="191B26"/>
                </a:solidFill>
                <a:effectLst/>
                <a:latin typeface="Open Sans" panose="020B0606030504020204" pitchFamily="34" charset="0"/>
                <a:hlinkClick r:id="rId6"/>
              </a:rPr>
              <a:t>Mohamed Hassan</a:t>
            </a:r>
            <a:r>
              <a:rPr lang="lt-LT" sz="800" b="0" i="0">
                <a:solidFill>
                  <a:srgbClr val="191B26"/>
                </a:solidFill>
                <a:effectLst/>
                <a:latin typeface="Open Sans" panose="020B0606030504020204" pitchFamily="34" charset="0"/>
              </a:rPr>
              <a:t> per </a:t>
            </a:r>
            <a:r>
              <a:rPr lang="lt-LT" sz="800" b="0" i="0" u="sng">
                <a:solidFill>
                  <a:srgbClr val="191B26"/>
                </a:solidFill>
                <a:effectLst/>
                <a:latin typeface="Open Sans" panose="020B0606030504020204" pitchFamily="34" charset="0"/>
                <a:hlinkClick r:id="rId7"/>
              </a:rPr>
              <a:t>„Pixabay“</a:t>
            </a:r>
          </a:p>
        </p:txBody>
      </p:sp>
      <p:pic>
        <p:nvPicPr>
          <p:cNvPr id="30" name="Picture 29" descr="A green rectangle with black border&#10;&#10;Description automatically generated">
            <a:extLst>
              <a:ext uri="{FF2B5EF4-FFF2-40B4-BE49-F238E27FC236}">
                <a16:creationId xmlns:a16="http://schemas.microsoft.com/office/drawing/2014/main" id="{EDFC8FF4-CADA-DE83-F778-D1F5EA812B4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3568" y="674860"/>
            <a:ext cx="4336937" cy="794737"/>
          </a:xfrm>
          <a:prstGeom prst="rect">
            <a:avLst/>
          </a:prstGeom>
        </p:spPr>
      </p:pic>
      <p:sp>
        <p:nvSpPr>
          <p:cNvPr id="40" name="Content Placeholder 3">
            <a:extLst>
              <a:ext uri="{FF2B5EF4-FFF2-40B4-BE49-F238E27FC236}">
                <a16:creationId xmlns:a16="http://schemas.microsoft.com/office/drawing/2014/main" id="{DFC029A5-7828-9179-B88F-5BF7FE84B390}"/>
              </a:ext>
            </a:extLst>
          </p:cNvPr>
          <p:cNvSpPr txBox="1">
            <a:spLocks/>
          </p:cNvSpPr>
          <p:nvPr/>
        </p:nvSpPr>
        <p:spPr>
          <a:xfrm>
            <a:off x="5710675" y="1724993"/>
            <a:ext cx="3358679" cy="1597595"/>
          </a:xfrm>
          <a:prstGeom prst="rect">
            <a:avLst/>
          </a:prstGeom>
          <a:noFill/>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347472" indent="-347472" fontAlgn="base">
              <a:lnSpc>
                <a:spcPts val="1400"/>
              </a:lnSpc>
              <a:spcBef>
                <a:spcPts val="0"/>
              </a:spcBef>
            </a:pPr>
            <a:r>
              <a:rPr lang="lt-LT" sz="1200" b="0" dirty="0">
                <a:solidFill>
                  <a:srgbClr val="000000"/>
                </a:solidFill>
                <a:latin typeface="Arial" panose="020B0604020202020204" pitchFamily="34" charset="0"/>
              </a:rPr>
              <a:t>Geriau valdoma informacija</a:t>
            </a:r>
          </a:p>
          <a:p>
            <a:pPr marL="347472" indent="-347472" fontAlgn="base">
              <a:lnSpc>
                <a:spcPts val="1400"/>
              </a:lnSpc>
              <a:spcBef>
                <a:spcPts val="0"/>
              </a:spcBef>
            </a:pPr>
            <a:r>
              <a:rPr lang="lt-LT" sz="1200" b="0" dirty="0" err="1">
                <a:solidFill>
                  <a:srgbClr val="000000"/>
                </a:solidFill>
                <a:latin typeface="Arial" panose="020B0604020202020204" pitchFamily="34" charset="0"/>
              </a:rPr>
              <a:t>Tikralaikė</a:t>
            </a:r>
            <a:r>
              <a:rPr lang="lt-LT" sz="1200" b="0" dirty="0">
                <a:solidFill>
                  <a:srgbClr val="000000"/>
                </a:solidFill>
                <a:latin typeface="Arial" panose="020B0604020202020204" pitchFamily="34" charset="0"/>
              </a:rPr>
              <a:t> duomenų stebėsena</a:t>
            </a:r>
          </a:p>
          <a:p>
            <a:pPr marL="347472" indent="-347472" fontAlgn="base">
              <a:lnSpc>
                <a:spcPts val="1400"/>
              </a:lnSpc>
              <a:spcBef>
                <a:spcPts val="0"/>
              </a:spcBef>
            </a:pPr>
            <a:r>
              <a:rPr lang="lt-LT" sz="1200" b="0" dirty="0">
                <a:solidFill>
                  <a:srgbClr val="000000"/>
                </a:solidFill>
                <a:latin typeface="Arial" panose="020B0604020202020204" pitchFamily="34" charset="0"/>
              </a:rPr>
              <a:t>Efektyvus DSS darbuotojų išteklių paskirstymas</a:t>
            </a:r>
          </a:p>
          <a:p>
            <a:pPr marL="347472" indent="-347472" fontAlgn="base">
              <a:lnSpc>
                <a:spcPts val="1400"/>
              </a:lnSpc>
              <a:spcBef>
                <a:spcPts val="0"/>
              </a:spcBef>
            </a:pPr>
            <a:r>
              <a:rPr lang="lt-LT" sz="1200" b="0" dirty="0">
                <a:solidFill>
                  <a:srgbClr val="000000"/>
                </a:solidFill>
                <a:latin typeface="Arial" panose="020B0604020202020204" pitchFamily="34" charset="0"/>
              </a:rPr>
              <a:t>Individualus požiūris į konkrečius darbo vietų poreikius</a:t>
            </a:r>
          </a:p>
          <a:p>
            <a:pPr marL="347472" indent="-347472" fontAlgn="base">
              <a:lnSpc>
                <a:spcPts val="1400"/>
              </a:lnSpc>
              <a:spcBef>
                <a:spcPts val="0"/>
              </a:spcBef>
            </a:pPr>
            <a:r>
              <a:rPr lang="lt-LT" sz="1200" b="0" dirty="0">
                <a:solidFill>
                  <a:srgbClr val="000000"/>
                </a:solidFill>
                <a:latin typeface="Arial" panose="020B0604020202020204" pitchFamily="34" charset="0"/>
              </a:rPr>
              <a:t>Centralizuota </a:t>
            </a:r>
            <a:r>
              <a:rPr lang="lt-LT" sz="1200" b="0" dirty="0" err="1">
                <a:solidFill>
                  <a:srgbClr val="000000"/>
                </a:solidFill>
                <a:latin typeface="Arial" panose="020B0604020202020204" pitchFamily="34" charset="0"/>
              </a:rPr>
              <a:t>DSS</a:t>
            </a:r>
            <a:r>
              <a:rPr lang="lt-LT" sz="1200" b="0" dirty="0">
                <a:solidFill>
                  <a:srgbClr val="000000"/>
                </a:solidFill>
                <a:latin typeface="Arial" panose="020B0604020202020204" pitchFamily="34" charset="0"/>
              </a:rPr>
              <a:t> valdymo sistema</a:t>
            </a:r>
          </a:p>
          <a:p>
            <a:endParaRPr lang="en-GB" sz="1200" dirty="0"/>
          </a:p>
        </p:txBody>
      </p:sp>
      <p:sp>
        <p:nvSpPr>
          <p:cNvPr id="44" name="Content Placeholder 3">
            <a:extLst>
              <a:ext uri="{FF2B5EF4-FFF2-40B4-BE49-F238E27FC236}">
                <a16:creationId xmlns:a16="http://schemas.microsoft.com/office/drawing/2014/main" id="{50C6A2A2-2A94-67CF-C930-E84A52BBFBA2}"/>
              </a:ext>
            </a:extLst>
          </p:cNvPr>
          <p:cNvSpPr txBox="1">
            <a:spLocks/>
          </p:cNvSpPr>
          <p:nvPr/>
        </p:nvSpPr>
        <p:spPr>
          <a:xfrm>
            <a:off x="5742678" y="3817428"/>
            <a:ext cx="3167022" cy="990015"/>
          </a:xfrm>
          <a:prstGeom prst="rect">
            <a:avLst/>
          </a:prstGeom>
          <a:noFill/>
        </p:spPr>
        <p:txBody>
          <a:bodyPr vert="horz" wrap="square"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347472" indent="-347472" fontAlgn="base">
              <a:lnSpc>
                <a:spcPts val="1400"/>
              </a:lnSpc>
              <a:spcBef>
                <a:spcPts val="0"/>
              </a:spcBef>
            </a:pPr>
            <a:r>
              <a:rPr lang="lt-LT" sz="1200" b="0" dirty="0">
                <a:solidFill>
                  <a:srgbClr val="000000"/>
                </a:solidFill>
                <a:latin typeface="Arial" panose="020B0604020202020204" pitchFamily="34" charset="0"/>
              </a:rPr>
              <a:t>Pernelyg didelis kliovimasis technologijomis</a:t>
            </a:r>
          </a:p>
          <a:p>
            <a:pPr marL="347472" indent="-347472" fontAlgn="base">
              <a:lnSpc>
                <a:spcPts val="1400"/>
              </a:lnSpc>
              <a:spcBef>
                <a:spcPts val="0"/>
              </a:spcBef>
            </a:pPr>
            <a:r>
              <a:rPr lang="lt-LT" sz="1200" b="0" dirty="0">
                <a:solidFill>
                  <a:srgbClr val="000000"/>
                </a:solidFill>
                <a:latin typeface="Arial" panose="020B0604020202020204" pitchFamily="34" charset="0"/>
              </a:rPr>
              <a:t>Nepakankami darbuotojų įgūdžiai</a:t>
            </a:r>
          </a:p>
          <a:p>
            <a:pPr marL="347472" indent="-347472" fontAlgn="base">
              <a:lnSpc>
                <a:spcPts val="1400"/>
              </a:lnSpc>
              <a:spcBef>
                <a:spcPts val="0"/>
              </a:spcBef>
            </a:pPr>
            <a:r>
              <a:rPr lang="lt-LT" sz="1200" b="0" dirty="0">
                <a:solidFill>
                  <a:srgbClr val="000000"/>
                </a:solidFill>
                <a:latin typeface="Arial" panose="020B0604020202020204" pitchFamily="34" charset="0"/>
              </a:rPr>
              <a:t>Privatumo ir saugumo klausimai</a:t>
            </a:r>
          </a:p>
          <a:p>
            <a:pPr marL="347472" indent="-347472" fontAlgn="base">
              <a:lnSpc>
                <a:spcPts val="1400"/>
              </a:lnSpc>
              <a:spcBef>
                <a:spcPts val="0"/>
              </a:spcBef>
            </a:pPr>
            <a:r>
              <a:rPr lang="lt-LT" sz="1200" b="0" dirty="0">
                <a:solidFill>
                  <a:srgbClr val="000000"/>
                </a:solidFill>
                <a:latin typeface="Arial" panose="020B0604020202020204" pitchFamily="34" charset="0"/>
              </a:rPr>
              <a:t>Darbuotojų pasipriešinimas</a:t>
            </a:r>
          </a:p>
        </p:txBody>
      </p:sp>
      <p:sp>
        <p:nvSpPr>
          <p:cNvPr id="53" name="Content Placeholder 2">
            <a:extLst>
              <a:ext uri="{FF2B5EF4-FFF2-40B4-BE49-F238E27FC236}">
                <a16:creationId xmlns:a16="http://schemas.microsoft.com/office/drawing/2014/main" id="{3D5C2893-2162-2D09-FE22-E97E7E7FF259}"/>
              </a:ext>
            </a:extLst>
          </p:cNvPr>
          <p:cNvSpPr>
            <a:spLocks noGrp="1"/>
          </p:cNvSpPr>
          <p:nvPr>
            <p:ph sz="half" idx="1"/>
          </p:nvPr>
        </p:nvSpPr>
        <p:spPr>
          <a:xfrm>
            <a:off x="234300" y="1636087"/>
            <a:ext cx="1907939" cy="3030975"/>
          </a:xfrm>
        </p:spPr>
        <p:txBody>
          <a:bodyPr>
            <a:normAutofit/>
          </a:bodyPr>
          <a:lstStyle/>
          <a:p>
            <a:pPr marL="0" algn="l" rtl="0" eaLnBrk="1" fontAlgn="ctr" latinLnBrk="0" hangingPunct="1">
              <a:lnSpc>
                <a:spcPct val="110000"/>
              </a:lnSpc>
              <a:spcBef>
                <a:spcPts val="600"/>
              </a:spcBef>
              <a:spcAft>
                <a:spcPts val="600"/>
              </a:spcAft>
            </a:pPr>
            <a:r>
              <a:rPr lang="lt-LT" sz="1200" b="0" dirty="0">
                <a:solidFill>
                  <a:srgbClr val="000000"/>
                </a:solidFill>
                <a:latin typeface="Arial" panose="020B0604020202020204" pitchFamily="34" charset="0"/>
              </a:rPr>
              <a:t>Duomenų rinkimas</a:t>
            </a:r>
          </a:p>
          <a:p>
            <a:pPr marL="0" algn="l" rtl="0" eaLnBrk="1" fontAlgn="ctr" latinLnBrk="0" hangingPunct="1">
              <a:lnSpc>
                <a:spcPct val="110000"/>
              </a:lnSpc>
              <a:spcBef>
                <a:spcPts val="600"/>
              </a:spcBef>
              <a:spcAft>
                <a:spcPts val="600"/>
              </a:spcAft>
            </a:pPr>
            <a:endParaRPr lang="en-GB" sz="1200" b="0" i="0" u="none" strike="noStrike" kern="1200" dirty="0">
              <a:solidFill>
                <a:srgbClr val="000000"/>
              </a:solidFill>
              <a:effectLst/>
              <a:latin typeface="Arial" panose="020B0604020202020204" pitchFamily="34" charset="0"/>
            </a:endParaRPr>
          </a:p>
          <a:p>
            <a:pPr marL="0" algn="l" rtl="0" eaLnBrk="1" fontAlgn="ctr" latinLnBrk="0" hangingPunct="1">
              <a:lnSpc>
                <a:spcPct val="110000"/>
              </a:lnSpc>
              <a:spcBef>
                <a:spcPts val="600"/>
              </a:spcBef>
              <a:spcAft>
                <a:spcPts val="600"/>
              </a:spcAft>
            </a:pPr>
            <a:r>
              <a:rPr lang="lt-LT" sz="1200" b="0" i="0" u="none" strike="noStrike" dirty="0">
                <a:solidFill>
                  <a:srgbClr val="000000"/>
                </a:solidFill>
                <a:effectLst/>
                <a:latin typeface="Arial" panose="020B0604020202020204" pitchFamily="34" charset="0"/>
              </a:rPr>
              <a:t>Duomenų analizė</a:t>
            </a:r>
          </a:p>
          <a:p>
            <a:pPr marL="0" algn="l" rtl="0" eaLnBrk="1" fontAlgn="ctr" latinLnBrk="0" hangingPunct="1">
              <a:lnSpc>
                <a:spcPct val="110000"/>
              </a:lnSpc>
              <a:spcBef>
                <a:spcPts val="600"/>
              </a:spcBef>
              <a:spcAft>
                <a:spcPts val="600"/>
              </a:spcAft>
            </a:pPr>
            <a:endParaRPr lang="en-GB" sz="1200" b="0" i="0" u="none" strike="noStrike" kern="1200" dirty="0">
              <a:solidFill>
                <a:srgbClr val="000000"/>
              </a:solidFill>
              <a:effectLst/>
              <a:latin typeface="Arial" panose="020B0604020202020204" pitchFamily="34" charset="0"/>
            </a:endParaRPr>
          </a:p>
          <a:p>
            <a:pPr marL="0" algn="l" rtl="0" eaLnBrk="1" fontAlgn="ctr" latinLnBrk="0" hangingPunct="1">
              <a:lnSpc>
                <a:spcPct val="110000"/>
              </a:lnSpc>
              <a:spcBef>
                <a:spcPts val="600"/>
              </a:spcBef>
              <a:spcAft>
                <a:spcPts val="600"/>
              </a:spcAft>
            </a:pPr>
            <a:r>
              <a:rPr lang="lt-LT" sz="1200" b="0" i="0" u="none" strike="noStrike" dirty="0">
                <a:solidFill>
                  <a:srgbClr val="000000"/>
                </a:solidFill>
                <a:effectLst/>
                <a:latin typeface="Arial" panose="020B0604020202020204" pitchFamily="34" charset="0"/>
              </a:rPr>
              <a:t>Duomenų rodymas</a:t>
            </a:r>
          </a:p>
          <a:p>
            <a:pPr marL="0" algn="l" rtl="0" eaLnBrk="1" fontAlgn="ctr" latinLnBrk="0" hangingPunct="1">
              <a:lnSpc>
                <a:spcPct val="110000"/>
              </a:lnSpc>
              <a:spcBef>
                <a:spcPts val="600"/>
              </a:spcBef>
              <a:spcAft>
                <a:spcPts val="600"/>
              </a:spcAft>
            </a:pPr>
            <a:endParaRPr lang="en-GB" sz="1200" b="0" i="0" u="none" strike="noStrike" kern="1200" dirty="0">
              <a:solidFill>
                <a:srgbClr val="000000"/>
              </a:solidFill>
              <a:effectLst/>
              <a:latin typeface="Arial" panose="020B0604020202020204" pitchFamily="34" charset="0"/>
            </a:endParaRPr>
          </a:p>
          <a:p>
            <a:pPr marL="0" algn="l" rtl="0" eaLnBrk="1" fontAlgn="ctr" latinLnBrk="0" hangingPunct="1">
              <a:lnSpc>
                <a:spcPct val="110000"/>
              </a:lnSpc>
              <a:spcBef>
                <a:spcPts val="600"/>
              </a:spcBef>
              <a:spcAft>
                <a:spcPts val="600"/>
              </a:spcAft>
            </a:pPr>
            <a:r>
              <a:rPr lang="lt-LT" sz="1200" b="0" i="0" u="none" strike="noStrike" dirty="0">
                <a:solidFill>
                  <a:srgbClr val="000000"/>
                </a:solidFill>
                <a:effectLst/>
                <a:latin typeface="Arial" panose="020B0604020202020204" pitchFamily="34" charset="0"/>
              </a:rPr>
              <a:t>Reagavimas į duomenų įžvalgas</a:t>
            </a:r>
          </a:p>
          <a:p>
            <a:endParaRPr lang="en-GB" sz="700" dirty="0"/>
          </a:p>
        </p:txBody>
      </p:sp>
      <p:pic>
        <p:nvPicPr>
          <p:cNvPr id="54" name="Picture 53" descr="A black background with a black square&#10;&#10;Description automatically generated with medium confidence">
            <a:extLst>
              <a:ext uri="{FF2B5EF4-FFF2-40B4-BE49-F238E27FC236}">
                <a16:creationId xmlns:a16="http://schemas.microsoft.com/office/drawing/2014/main" id="{3EE7C064-CB91-3163-CFD7-AA8BD5F7B7CC}"/>
              </a:ext>
            </a:extLst>
          </p:cNvPr>
          <p:cNvPicPr>
            <a:picLocks noChangeAspect="1"/>
          </p:cNvPicPr>
          <p:nvPr/>
        </p:nvPicPr>
        <p:blipFill>
          <a:blip r:embed="rId9">
            <a:duotone>
              <a:schemeClr val="accent1">
                <a:shade val="45000"/>
                <a:satMod val="135000"/>
              </a:schemeClr>
              <a:prstClr val="white"/>
            </a:duotone>
          </a:blip>
          <a:stretch>
            <a:fillRect/>
          </a:stretch>
        </p:blipFill>
        <p:spPr>
          <a:xfrm>
            <a:off x="2008264" y="1707654"/>
            <a:ext cx="413910" cy="413910"/>
          </a:xfrm>
          <a:prstGeom prst="rect">
            <a:avLst/>
          </a:prstGeom>
        </p:spPr>
      </p:pic>
      <p:pic>
        <p:nvPicPr>
          <p:cNvPr id="55" name="Picture 54" descr="A black background with a black square&#10;&#10;Description automatically generated with medium confidence">
            <a:extLst>
              <a:ext uri="{FF2B5EF4-FFF2-40B4-BE49-F238E27FC236}">
                <a16:creationId xmlns:a16="http://schemas.microsoft.com/office/drawing/2014/main" id="{8B89F899-548E-8FA4-330D-7D701AADFDAA}"/>
              </a:ext>
            </a:extLst>
          </p:cNvPr>
          <p:cNvPicPr>
            <a:picLocks noChangeAspect="1"/>
          </p:cNvPicPr>
          <p:nvPr/>
        </p:nvPicPr>
        <p:blipFill>
          <a:blip r:embed="rId10">
            <a:duotone>
              <a:schemeClr val="accent1">
                <a:shade val="45000"/>
                <a:satMod val="135000"/>
              </a:schemeClr>
              <a:prstClr val="white"/>
            </a:duotone>
          </a:blip>
          <a:stretch>
            <a:fillRect/>
          </a:stretch>
        </p:blipFill>
        <p:spPr>
          <a:xfrm>
            <a:off x="2008264" y="2453420"/>
            <a:ext cx="413910" cy="413910"/>
          </a:xfrm>
          <a:prstGeom prst="rect">
            <a:avLst/>
          </a:prstGeom>
        </p:spPr>
      </p:pic>
      <p:pic>
        <p:nvPicPr>
          <p:cNvPr id="56" name="Picture 55" descr="A black background with a black square&#10;&#10;Description automatically generated with medium confidence">
            <a:extLst>
              <a:ext uri="{FF2B5EF4-FFF2-40B4-BE49-F238E27FC236}">
                <a16:creationId xmlns:a16="http://schemas.microsoft.com/office/drawing/2014/main" id="{3A768B9A-2577-EC5D-4D61-1B3EE6B71EAE}"/>
              </a:ext>
            </a:extLst>
          </p:cNvPr>
          <p:cNvPicPr>
            <a:picLocks noChangeAspect="1"/>
          </p:cNvPicPr>
          <p:nvPr/>
        </p:nvPicPr>
        <p:blipFill>
          <a:blip r:embed="rId11">
            <a:duotone>
              <a:schemeClr val="accent1">
                <a:shade val="45000"/>
                <a:satMod val="135000"/>
              </a:schemeClr>
              <a:prstClr val="white"/>
            </a:duotone>
          </a:blip>
          <a:stretch>
            <a:fillRect/>
          </a:stretch>
        </p:blipFill>
        <p:spPr>
          <a:xfrm flipH="1">
            <a:off x="1979712" y="3992330"/>
            <a:ext cx="458878" cy="451628"/>
          </a:xfrm>
          <a:prstGeom prst="rect">
            <a:avLst/>
          </a:prstGeom>
        </p:spPr>
      </p:pic>
      <p:pic>
        <p:nvPicPr>
          <p:cNvPr id="57" name="Picture 56" descr="A black background with a black square&#10;&#10;Description automatically generated with medium confidence">
            <a:extLst>
              <a:ext uri="{FF2B5EF4-FFF2-40B4-BE49-F238E27FC236}">
                <a16:creationId xmlns:a16="http://schemas.microsoft.com/office/drawing/2014/main" id="{68D8A732-555C-D43C-F799-A0FB1CFE195D}"/>
              </a:ext>
            </a:extLst>
          </p:cNvPr>
          <p:cNvPicPr>
            <a:picLocks noChangeAspect="1"/>
          </p:cNvPicPr>
          <p:nvPr/>
        </p:nvPicPr>
        <p:blipFill>
          <a:blip r:embed="rId12">
            <a:duotone>
              <a:schemeClr val="accent1">
                <a:shade val="45000"/>
                <a:satMod val="135000"/>
              </a:schemeClr>
              <a:prstClr val="white"/>
            </a:duotone>
          </a:blip>
          <a:stretch>
            <a:fillRect/>
          </a:stretch>
        </p:blipFill>
        <p:spPr>
          <a:xfrm>
            <a:off x="1964920" y="3066864"/>
            <a:ext cx="488462" cy="509121"/>
          </a:xfrm>
          <a:prstGeom prst="rect">
            <a:avLst/>
          </a:prstGeom>
        </p:spPr>
      </p:pic>
    </p:spTree>
    <p:extLst>
      <p:ext uri="{BB962C8B-B14F-4D97-AF65-F5344CB8AC3E}">
        <p14:creationId xmlns:p14="http://schemas.microsoft.com/office/powerpoint/2010/main" val="1805767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CBDA5-B7F3-D1D3-F6CB-37A53AD9BE0D}"/>
              </a:ext>
            </a:extLst>
          </p:cNvPr>
          <p:cNvSpPr>
            <a:spLocks noGrp="1"/>
          </p:cNvSpPr>
          <p:nvPr>
            <p:ph type="title"/>
          </p:nvPr>
        </p:nvSpPr>
        <p:spPr/>
        <p:txBody>
          <a:bodyPr>
            <a:spAutoFit/>
          </a:bodyPr>
          <a:lstStyle/>
          <a:p>
            <a:r>
              <a:rPr lang="lt-LT"/>
              <a:t>Apžvalga</a:t>
            </a:r>
          </a:p>
        </p:txBody>
      </p:sp>
      <p:grpSp>
        <p:nvGrpSpPr>
          <p:cNvPr id="46" name="Group 45">
            <a:extLst>
              <a:ext uri="{FF2B5EF4-FFF2-40B4-BE49-F238E27FC236}">
                <a16:creationId xmlns:a16="http://schemas.microsoft.com/office/drawing/2014/main" id="{C05A8BC0-CE8D-42C1-B45A-3F01353E262F}"/>
              </a:ext>
            </a:extLst>
          </p:cNvPr>
          <p:cNvGrpSpPr/>
          <p:nvPr/>
        </p:nvGrpSpPr>
        <p:grpSpPr>
          <a:xfrm>
            <a:off x="450000" y="729731"/>
            <a:ext cx="4976364" cy="436807"/>
            <a:chOff x="450000" y="768538"/>
            <a:chExt cx="4976364" cy="436807"/>
          </a:xfrm>
        </p:grpSpPr>
        <p:sp>
          <p:nvSpPr>
            <p:cNvPr id="6" name="Rectangle 5">
              <a:extLst>
                <a:ext uri="{FF2B5EF4-FFF2-40B4-BE49-F238E27FC236}">
                  <a16:creationId xmlns:a16="http://schemas.microsoft.com/office/drawing/2014/main" id="{25F9D497-2323-461B-8AD6-51E151E6B46B}"/>
                </a:ext>
              </a:extLst>
            </p:cNvPr>
            <p:cNvSpPr/>
            <p:nvPr/>
          </p:nvSpPr>
          <p:spPr>
            <a:xfrm>
              <a:off x="450000" y="955964"/>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200" dirty="0"/>
            </a:p>
          </p:txBody>
        </p:sp>
        <p:grpSp>
          <p:nvGrpSpPr>
            <p:cNvPr id="7" name="Group 6">
              <a:extLst>
                <a:ext uri="{FF2B5EF4-FFF2-40B4-BE49-F238E27FC236}">
                  <a16:creationId xmlns:a16="http://schemas.microsoft.com/office/drawing/2014/main" id="{56A0C498-7BFB-49D6-BE3E-D4190F40BE2E}"/>
                </a:ext>
              </a:extLst>
            </p:cNvPr>
            <p:cNvGrpSpPr/>
            <p:nvPr/>
          </p:nvGrpSpPr>
          <p:grpSpPr>
            <a:xfrm>
              <a:off x="583720" y="768538"/>
              <a:ext cx="4670640" cy="370956"/>
              <a:chOff x="259890" y="3219"/>
              <a:chExt cx="4267200" cy="383760"/>
            </a:xfrm>
          </p:grpSpPr>
          <p:sp>
            <p:nvSpPr>
              <p:cNvPr id="8" name="Rectangle: Rounded Corners 7">
                <a:extLst>
                  <a:ext uri="{FF2B5EF4-FFF2-40B4-BE49-F238E27FC236}">
                    <a16:creationId xmlns:a16="http://schemas.microsoft.com/office/drawing/2014/main" id="{C4558ADF-26EF-4B94-81D5-8D47A130FCB9}"/>
                  </a:ext>
                </a:extLst>
              </p:cNvPr>
              <p:cNvSpPr/>
              <p:nvPr/>
            </p:nvSpPr>
            <p:spPr>
              <a:xfrm>
                <a:off x="259890" y="3219"/>
                <a:ext cx="4267200" cy="383760"/>
              </a:xfrm>
              <a:prstGeom prst="roundRect">
                <a:avLst/>
              </a:prstGeom>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txBody>
              <a:bodyPr/>
              <a:lstStyle/>
              <a:p>
                <a:endParaRPr lang="en-GB" sz="1200"/>
              </a:p>
            </p:txBody>
          </p:sp>
          <p:sp>
            <p:nvSpPr>
              <p:cNvPr id="10" name="Rectangle: Rounded Corners 4">
                <a:extLst>
                  <a:ext uri="{FF2B5EF4-FFF2-40B4-BE49-F238E27FC236}">
                    <a16:creationId xmlns:a16="http://schemas.microsoft.com/office/drawing/2014/main" id="{AEC9443D-151D-48C7-A443-1D360FCBB877}"/>
                  </a:ext>
                </a:extLst>
              </p:cNvPr>
              <p:cNvSpPr txBox="1"/>
              <p:nvPr/>
            </p:nvSpPr>
            <p:spPr>
              <a:xfrm>
                <a:off x="281927" y="99579"/>
                <a:ext cx="4229732" cy="1910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lt-LT" sz="1200" b="0">
                    <a:solidFill>
                      <a:srgbClr val="003399"/>
                    </a:solidFill>
                  </a:rPr>
                  <a:t>Faktai ir skaičiai</a:t>
                </a:r>
              </a:p>
            </p:txBody>
          </p:sp>
        </p:grpSp>
      </p:grpSp>
      <p:pic>
        <p:nvPicPr>
          <p:cNvPr id="39" name="Picture 38" descr="A cartoon of a person wearing a helmet and vest&#10;&#10;Description automatically generated">
            <a:extLst>
              <a:ext uri="{FF2B5EF4-FFF2-40B4-BE49-F238E27FC236}">
                <a16:creationId xmlns:a16="http://schemas.microsoft.com/office/drawing/2014/main" id="{91339272-2EE1-468D-B557-548206EC25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6033" y="1954269"/>
            <a:ext cx="2629569" cy="1774959"/>
          </a:xfrm>
          <a:prstGeom prst="rect">
            <a:avLst/>
          </a:prstGeom>
          <a:noFill/>
          <a:ln w="38100">
            <a:solidFill>
              <a:srgbClr val="ACC700"/>
            </a:solidFill>
          </a:ln>
        </p:spPr>
      </p:pic>
      <p:pic>
        <p:nvPicPr>
          <p:cNvPr id="4" name="Picture 3">
            <a:extLst>
              <a:ext uri="{FF2B5EF4-FFF2-40B4-BE49-F238E27FC236}">
                <a16:creationId xmlns:a16="http://schemas.microsoft.com/office/drawing/2014/main" id="{952BA2BB-3931-774B-1BE8-CB42114CB6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7134" y="1804270"/>
            <a:ext cx="2880763" cy="2143610"/>
          </a:xfrm>
          <a:prstGeom prst="rect">
            <a:avLst/>
          </a:prstGeom>
          <a:blipFill>
            <a:blip r:embed="rId5"/>
            <a:stretch>
              <a:fillRect/>
            </a:stretch>
          </a:blipFill>
          <a:ln w="38100">
            <a:solidFill>
              <a:srgbClr val="ACC700"/>
            </a:solidFill>
          </a:ln>
        </p:spPr>
      </p:pic>
      <p:grpSp>
        <p:nvGrpSpPr>
          <p:cNvPr id="60" name="Group 59">
            <a:extLst>
              <a:ext uri="{FF2B5EF4-FFF2-40B4-BE49-F238E27FC236}">
                <a16:creationId xmlns:a16="http://schemas.microsoft.com/office/drawing/2014/main" id="{207BF268-C51B-CC2A-EE09-A3D240FD2874}"/>
              </a:ext>
            </a:extLst>
          </p:cNvPr>
          <p:cNvGrpSpPr/>
          <p:nvPr/>
        </p:nvGrpSpPr>
        <p:grpSpPr>
          <a:xfrm>
            <a:off x="457200" y="1647954"/>
            <a:ext cx="4976364" cy="430209"/>
            <a:chOff x="450000" y="1779575"/>
            <a:chExt cx="4976364" cy="430209"/>
          </a:xfrm>
        </p:grpSpPr>
        <p:sp>
          <p:nvSpPr>
            <p:cNvPr id="61" name="Rectangle 60">
              <a:extLst>
                <a:ext uri="{FF2B5EF4-FFF2-40B4-BE49-F238E27FC236}">
                  <a16:creationId xmlns:a16="http://schemas.microsoft.com/office/drawing/2014/main" id="{9EEE505F-2410-3A02-F41D-CB3D60B2EE6A}"/>
                </a:ext>
              </a:extLst>
            </p:cNvPr>
            <p:cNvSpPr/>
            <p:nvPr/>
          </p:nvSpPr>
          <p:spPr>
            <a:xfrm>
              <a:off x="450000" y="1960403"/>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62" name="Group 61">
              <a:extLst>
                <a:ext uri="{FF2B5EF4-FFF2-40B4-BE49-F238E27FC236}">
                  <a16:creationId xmlns:a16="http://schemas.microsoft.com/office/drawing/2014/main" id="{6ED68435-0265-A6BC-7D94-6617F09A0A88}"/>
                </a:ext>
              </a:extLst>
            </p:cNvPr>
            <p:cNvGrpSpPr/>
            <p:nvPr/>
          </p:nvGrpSpPr>
          <p:grpSpPr>
            <a:xfrm>
              <a:off x="588451" y="1779575"/>
              <a:ext cx="4651907" cy="370957"/>
              <a:chOff x="246858" y="1182580"/>
              <a:chExt cx="4267200" cy="383760"/>
            </a:xfrm>
          </p:grpSpPr>
          <p:sp>
            <p:nvSpPr>
              <p:cNvPr id="63" name="Rectangle: Rounded Corners 62">
                <a:extLst>
                  <a:ext uri="{FF2B5EF4-FFF2-40B4-BE49-F238E27FC236}">
                    <a16:creationId xmlns:a16="http://schemas.microsoft.com/office/drawing/2014/main" id="{4021339D-6002-44D3-515B-80EB53A50F72}"/>
                  </a:ext>
                </a:extLst>
              </p:cNvPr>
              <p:cNvSpPr/>
              <p:nvPr/>
            </p:nvSpPr>
            <p:spPr>
              <a:xfrm>
                <a:off x="246858" y="1182580"/>
                <a:ext cx="4267200" cy="383760"/>
              </a:xfrm>
              <a:prstGeom prst="roundRect">
                <a:avLst/>
              </a:prstGeom>
            </p:spPr>
            <p:style>
              <a:lnRef idx="2">
                <a:schemeClr val="lt1">
                  <a:hueOff val="0"/>
                  <a:satOff val="0"/>
                  <a:lumOff val="0"/>
                  <a:alphaOff val="0"/>
                </a:schemeClr>
              </a:lnRef>
              <a:fillRef idx="1">
                <a:schemeClr val="accent2">
                  <a:shade val="80000"/>
                  <a:hueOff val="116263"/>
                  <a:satOff val="-17298"/>
                  <a:lumOff val="12197"/>
                  <a:alphaOff val="0"/>
                </a:schemeClr>
              </a:fillRef>
              <a:effectRef idx="0">
                <a:schemeClr val="accent2">
                  <a:shade val="80000"/>
                  <a:hueOff val="116263"/>
                  <a:satOff val="-17298"/>
                  <a:lumOff val="12197"/>
                  <a:alphaOff val="0"/>
                </a:schemeClr>
              </a:effectRef>
              <a:fontRef idx="minor">
                <a:schemeClr val="lt1"/>
              </a:fontRef>
            </p:style>
            <p:txBody>
              <a:bodyPr/>
              <a:lstStyle/>
              <a:p>
                <a:endParaRPr lang="en-GB" sz="1200"/>
              </a:p>
            </p:txBody>
          </p:sp>
          <p:sp>
            <p:nvSpPr>
              <p:cNvPr id="64" name="Rectangle: Rounded Corners 6">
                <a:extLst>
                  <a:ext uri="{FF2B5EF4-FFF2-40B4-BE49-F238E27FC236}">
                    <a16:creationId xmlns:a16="http://schemas.microsoft.com/office/drawing/2014/main" id="{76AC6FA3-1677-EFB5-15EF-B0348BF287D7}"/>
                  </a:ext>
                </a:extLst>
              </p:cNvPr>
              <p:cNvSpPr txBox="1"/>
              <p:nvPr/>
            </p:nvSpPr>
            <p:spPr>
              <a:xfrm>
                <a:off x="266031" y="1278940"/>
                <a:ext cx="4196882"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lt-LT" sz="1200">
                    <a:solidFill>
                      <a:srgbClr val="003399"/>
                    </a:solidFill>
                  </a:rPr>
                  <a:t>Aktyvi ir reaktyvi DSS stebėsena </a:t>
                </a:r>
              </a:p>
            </p:txBody>
          </p:sp>
        </p:grpSp>
      </p:grpSp>
      <p:grpSp>
        <p:nvGrpSpPr>
          <p:cNvPr id="65" name="Group 64">
            <a:extLst>
              <a:ext uri="{FF2B5EF4-FFF2-40B4-BE49-F238E27FC236}">
                <a16:creationId xmlns:a16="http://schemas.microsoft.com/office/drawing/2014/main" id="{085FD83E-3C99-A99F-24F5-DC2215ECE342}"/>
              </a:ext>
            </a:extLst>
          </p:cNvPr>
          <p:cNvGrpSpPr/>
          <p:nvPr/>
        </p:nvGrpSpPr>
        <p:grpSpPr>
          <a:xfrm>
            <a:off x="460049" y="2153513"/>
            <a:ext cx="4973516" cy="426346"/>
            <a:chOff x="447624" y="2394779"/>
            <a:chExt cx="4973516" cy="426346"/>
          </a:xfrm>
        </p:grpSpPr>
        <p:sp>
          <p:nvSpPr>
            <p:cNvPr id="66" name="Rectangle 65">
              <a:extLst>
                <a:ext uri="{FF2B5EF4-FFF2-40B4-BE49-F238E27FC236}">
                  <a16:creationId xmlns:a16="http://schemas.microsoft.com/office/drawing/2014/main" id="{3FBE90EB-C723-39FE-64CD-C7E8B5F4C342}"/>
                </a:ext>
              </a:extLst>
            </p:cNvPr>
            <p:cNvSpPr/>
            <p:nvPr/>
          </p:nvSpPr>
          <p:spPr>
            <a:xfrm>
              <a:off x="447624" y="2571744"/>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67" name="Group 66">
              <a:extLst>
                <a:ext uri="{FF2B5EF4-FFF2-40B4-BE49-F238E27FC236}">
                  <a16:creationId xmlns:a16="http://schemas.microsoft.com/office/drawing/2014/main" id="{DEC132E4-C8B1-7998-34DF-7292472963A3}"/>
                </a:ext>
              </a:extLst>
            </p:cNvPr>
            <p:cNvGrpSpPr/>
            <p:nvPr/>
          </p:nvGrpSpPr>
          <p:grpSpPr>
            <a:xfrm>
              <a:off x="582857" y="2394779"/>
              <a:ext cx="4672559" cy="370956"/>
              <a:chOff x="241728" y="1772260"/>
              <a:chExt cx="4286144" cy="383760"/>
            </a:xfrm>
          </p:grpSpPr>
          <p:sp>
            <p:nvSpPr>
              <p:cNvPr id="68" name="Rectangle: Rounded Corners 67">
                <a:extLst>
                  <a:ext uri="{FF2B5EF4-FFF2-40B4-BE49-F238E27FC236}">
                    <a16:creationId xmlns:a16="http://schemas.microsoft.com/office/drawing/2014/main" id="{10D6EA13-5815-7129-09E9-2C9B9A404632}"/>
                  </a:ext>
                </a:extLst>
              </p:cNvPr>
              <p:cNvSpPr/>
              <p:nvPr/>
            </p:nvSpPr>
            <p:spPr>
              <a:xfrm>
                <a:off x="241728" y="1772260"/>
                <a:ext cx="4267200" cy="383760"/>
              </a:xfrm>
              <a:prstGeom prst="roundRect">
                <a:avLst/>
              </a:prstGeom>
            </p:spPr>
            <p:style>
              <a:lnRef idx="2">
                <a:schemeClr val="lt1">
                  <a:hueOff val="0"/>
                  <a:satOff val="0"/>
                  <a:lumOff val="0"/>
                  <a:alphaOff val="0"/>
                </a:schemeClr>
              </a:lnRef>
              <a:fillRef idx="1">
                <a:schemeClr val="accent2">
                  <a:shade val="80000"/>
                  <a:hueOff val="174394"/>
                  <a:satOff val="-25946"/>
                  <a:lumOff val="18295"/>
                  <a:alphaOff val="0"/>
                </a:schemeClr>
              </a:fillRef>
              <a:effectRef idx="0">
                <a:schemeClr val="accent2">
                  <a:shade val="80000"/>
                  <a:hueOff val="174394"/>
                  <a:satOff val="-25946"/>
                  <a:lumOff val="18295"/>
                  <a:alphaOff val="0"/>
                </a:schemeClr>
              </a:effectRef>
              <a:fontRef idx="minor">
                <a:schemeClr val="lt1"/>
              </a:fontRef>
            </p:style>
            <p:txBody>
              <a:bodyPr/>
              <a:lstStyle/>
              <a:p>
                <a:endParaRPr lang="en-GB" sz="1200"/>
              </a:p>
            </p:txBody>
          </p:sp>
          <p:sp>
            <p:nvSpPr>
              <p:cNvPr id="69" name="Rectangle: Rounded Corners 8">
                <a:extLst>
                  <a:ext uri="{FF2B5EF4-FFF2-40B4-BE49-F238E27FC236}">
                    <a16:creationId xmlns:a16="http://schemas.microsoft.com/office/drawing/2014/main" id="{93F997EC-4D64-C7FE-5A10-B29E1B8E26D7}"/>
                  </a:ext>
                </a:extLst>
              </p:cNvPr>
              <p:cNvSpPr txBox="1"/>
              <p:nvPr/>
            </p:nvSpPr>
            <p:spPr>
              <a:xfrm>
                <a:off x="283642" y="1899316"/>
                <a:ext cx="4244230" cy="1910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lt-LT" sz="1200" b="0">
                    <a:solidFill>
                      <a:srgbClr val="003399"/>
                    </a:solidFill>
                  </a:rPr>
                  <a:t>DSS galimybės ir iššūkiai</a:t>
                </a:r>
              </a:p>
            </p:txBody>
          </p:sp>
        </p:grpSp>
      </p:grpSp>
      <p:grpSp>
        <p:nvGrpSpPr>
          <p:cNvPr id="70" name="Group 69">
            <a:extLst>
              <a:ext uri="{FF2B5EF4-FFF2-40B4-BE49-F238E27FC236}">
                <a16:creationId xmlns:a16="http://schemas.microsoft.com/office/drawing/2014/main" id="{A80BC6EB-04A0-E6E4-861B-23557BB5FF26}"/>
              </a:ext>
            </a:extLst>
          </p:cNvPr>
          <p:cNvGrpSpPr/>
          <p:nvPr/>
        </p:nvGrpSpPr>
        <p:grpSpPr>
          <a:xfrm>
            <a:off x="457201" y="2647299"/>
            <a:ext cx="4973516" cy="429031"/>
            <a:chOff x="446751" y="2750907"/>
            <a:chExt cx="4973516" cy="429031"/>
          </a:xfrm>
        </p:grpSpPr>
        <p:sp>
          <p:nvSpPr>
            <p:cNvPr id="71" name="Rectangle 70">
              <a:extLst>
                <a:ext uri="{FF2B5EF4-FFF2-40B4-BE49-F238E27FC236}">
                  <a16:creationId xmlns:a16="http://schemas.microsoft.com/office/drawing/2014/main" id="{5C36E241-9137-B4AE-0953-F2B07BAB197D}"/>
                </a:ext>
              </a:extLst>
            </p:cNvPr>
            <p:cNvSpPr/>
            <p:nvPr/>
          </p:nvSpPr>
          <p:spPr>
            <a:xfrm>
              <a:off x="446751" y="293055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72" name="Group 71">
              <a:extLst>
                <a:ext uri="{FF2B5EF4-FFF2-40B4-BE49-F238E27FC236}">
                  <a16:creationId xmlns:a16="http://schemas.microsoft.com/office/drawing/2014/main" id="{C39EE908-1E38-511D-2EEA-20443E725ADC}"/>
                </a:ext>
              </a:extLst>
            </p:cNvPr>
            <p:cNvGrpSpPr/>
            <p:nvPr/>
          </p:nvGrpSpPr>
          <p:grpSpPr>
            <a:xfrm>
              <a:off x="584946" y="2750907"/>
              <a:ext cx="4651904" cy="370957"/>
              <a:chOff x="243645" y="2361940"/>
              <a:chExt cx="4267200" cy="383760"/>
            </a:xfrm>
          </p:grpSpPr>
          <p:sp>
            <p:nvSpPr>
              <p:cNvPr id="73" name="Rectangle: Rounded Corners 72">
                <a:extLst>
                  <a:ext uri="{FF2B5EF4-FFF2-40B4-BE49-F238E27FC236}">
                    <a16:creationId xmlns:a16="http://schemas.microsoft.com/office/drawing/2014/main" id="{729D67AF-487D-10A4-6BCE-66F093B33F08}"/>
                  </a:ext>
                </a:extLst>
              </p:cNvPr>
              <p:cNvSpPr/>
              <p:nvPr/>
            </p:nvSpPr>
            <p:spPr>
              <a:xfrm>
                <a:off x="243645" y="2361940"/>
                <a:ext cx="4267200" cy="383760"/>
              </a:xfrm>
              <a:prstGeom prst="roundRect">
                <a:avLst/>
              </a:prstGeom>
            </p:spPr>
            <p:style>
              <a:lnRef idx="2">
                <a:schemeClr val="lt1">
                  <a:hueOff val="0"/>
                  <a:satOff val="0"/>
                  <a:lumOff val="0"/>
                  <a:alphaOff val="0"/>
                </a:schemeClr>
              </a:lnRef>
              <a:fillRef idx="1">
                <a:schemeClr val="accent2">
                  <a:shade val="80000"/>
                  <a:hueOff val="232525"/>
                  <a:satOff val="-34595"/>
                  <a:lumOff val="24393"/>
                  <a:alphaOff val="0"/>
                </a:schemeClr>
              </a:fillRef>
              <a:effectRef idx="0">
                <a:schemeClr val="accent2">
                  <a:shade val="80000"/>
                  <a:hueOff val="232525"/>
                  <a:satOff val="-34595"/>
                  <a:lumOff val="24393"/>
                  <a:alphaOff val="0"/>
                </a:schemeClr>
              </a:effectRef>
              <a:fontRef idx="minor">
                <a:schemeClr val="lt1"/>
              </a:fontRef>
            </p:style>
            <p:txBody>
              <a:bodyPr/>
              <a:lstStyle/>
              <a:p>
                <a:endParaRPr lang="en-GB" sz="1200"/>
              </a:p>
            </p:txBody>
          </p:sp>
          <p:sp>
            <p:nvSpPr>
              <p:cNvPr id="74" name="Rectangle: Rounded Corners 10">
                <a:extLst>
                  <a:ext uri="{FF2B5EF4-FFF2-40B4-BE49-F238E27FC236}">
                    <a16:creationId xmlns:a16="http://schemas.microsoft.com/office/drawing/2014/main" id="{9BB99A86-54E2-DAC8-B47B-2FA90F2C421A}"/>
                  </a:ext>
                </a:extLst>
              </p:cNvPr>
              <p:cNvSpPr txBox="1"/>
              <p:nvPr/>
            </p:nvSpPr>
            <p:spPr>
              <a:xfrm>
                <a:off x="261232" y="2458300"/>
                <a:ext cx="4244230"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lt-LT" sz="1200" b="0">
                    <a:solidFill>
                      <a:srgbClr val="003399"/>
                    </a:solidFill>
                  </a:rPr>
                  <a:t>Konkrečių atvejų tyrimai</a:t>
                </a:r>
              </a:p>
            </p:txBody>
          </p:sp>
        </p:grpSp>
      </p:grpSp>
      <p:grpSp>
        <p:nvGrpSpPr>
          <p:cNvPr id="75" name="Group 74">
            <a:extLst>
              <a:ext uri="{FF2B5EF4-FFF2-40B4-BE49-F238E27FC236}">
                <a16:creationId xmlns:a16="http://schemas.microsoft.com/office/drawing/2014/main" id="{D7F0D023-5A52-8A43-5E53-C7CC9239E174}"/>
              </a:ext>
            </a:extLst>
          </p:cNvPr>
          <p:cNvGrpSpPr/>
          <p:nvPr/>
        </p:nvGrpSpPr>
        <p:grpSpPr>
          <a:xfrm>
            <a:off x="457200" y="1167836"/>
            <a:ext cx="4976364" cy="428193"/>
            <a:chOff x="446750" y="1266219"/>
            <a:chExt cx="4976364" cy="428193"/>
          </a:xfrm>
        </p:grpSpPr>
        <p:sp>
          <p:nvSpPr>
            <p:cNvPr id="76" name="Rectangle 75">
              <a:extLst>
                <a:ext uri="{FF2B5EF4-FFF2-40B4-BE49-F238E27FC236}">
                  <a16:creationId xmlns:a16="http://schemas.microsoft.com/office/drawing/2014/main" id="{2305B156-F07A-6840-E57A-780FF2F0B89E}"/>
                </a:ext>
              </a:extLst>
            </p:cNvPr>
            <p:cNvSpPr/>
            <p:nvPr/>
          </p:nvSpPr>
          <p:spPr>
            <a:xfrm>
              <a:off x="446750" y="1445031"/>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77" name="Group 76">
              <a:extLst>
                <a:ext uri="{FF2B5EF4-FFF2-40B4-BE49-F238E27FC236}">
                  <a16:creationId xmlns:a16="http://schemas.microsoft.com/office/drawing/2014/main" id="{FFDBC4D2-76CE-E180-654E-2B357B236AE6}"/>
                </a:ext>
              </a:extLst>
            </p:cNvPr>
            <p:cNvGrpSpPr/>
            <p:nvPr/>
          </p:nvGrpSpPr>
          <p:grpSpPr>
            <a:xfrm>
              <a:off x="581955" y="1266219"/>
              <a:ext cx="4672581" cy="374904"/>
              <a:chOff x="259908" y="592899"/>
              <a:chExt cx="4267200" cy="383760"/>
            </a:xfrm>
          </p:grpSpPr>
          <p:sp>
            <p:nvSpPr>
              <p:cNvPr id="78" name="Rectangle: Rounded Corners 77">
                <a:extLst>
                  <a:ext uri="{FF2B5EF4-FFF2-40B4-BE49-F238E27FC236}">
                    <a16:creationId xmlns:a16="http://schemas.microsoft.com/office/drawing/2014/main" id="{A5AC07A3-420B-3F97-A6FE-0F2BAB0CB147}"/>
                  </a:ext>
                </a:extLst>
              </p:cNvPr>
              <p:cNvSpPr/>
              <p:nvPr/>
            </p:nvSpPr>
            <p:spPr>
              <a:xfrm>
                <a:off x="259908" y="592899"/>
                <a:ext cx="4267200" cy="383760"/>
              </a:xfrm>
              <a:prstGeom prst="roundRect">
                <a:avLst/>
              </a:prstGeom>
            </p:spPr>
            <p:style>
              <a:lnRef idx="2">
                <a:schemeClr val="lt1">
                  <a:hueOff val="0"/>
                  <a:satOff val="0"/>
                  <a:lumOff val="0"/>
                  <a:alphaOff val="0"/>
                </a:schemeClr>
              </a:lnRef>
              <a:fillRef idx="1">
                <a:schemeClr val="accent2">
                  <a:shade val="80000"/>
                  <a:hueOff val="58131"/>
                  <a:satOff val="-8649"/>
                  <a:lumOff val="6098"/>
                  <a:alphaOff val="0"/>
                </a:schemeClr>
              </a:fillRef>
              <a:effectRef idx="0">
                <a:schemeClr val="accent2">
                  <a:shade val="80000"/>
                  <a:hueOff val="58131"/>
                  <a:satOff val="-8649"/>
                  <a:lumOff val="6098"/>
                  <a:alphaOff val="0"/>
                </a:schemeClr>
              </a:effectRef>
              <a:fontRef idx="minor">
                <a:schemeClr val="lt1"/>
              </a:fontRef>
            </p:style>
            <p:txBody>
              <a:bodyPr/>
              <a:lstStyle/>
              <a:p>
                <a:endParaRPr lang="en-GB" sz="1200"/>
              </a:p>
            </p:txBody>
          </p:sp>
          <p:sp>
            <p:nvSpPr>
              <p:cNvPr id="79" name="Rectangle: Rounded Corners 4">
                <a:extLst>
                  <a:ext uri="{FF2B5EF4-FFF2-40B4-BE49-F238E27FC236}">
                    <a16:creationId xmlns:a16="http://schemas.microsoft.com/office/drawing/2014/main" id="{6D09DF14-7AEB-4F50-13B8-0FB9865155D5}"/>
                  </a:ext>
                </a:extLst>
              </p:cNvPr>
              <p:cNvSpPr txBox="1"/>
              <p:nvPr/>
            </p:nvSpPr>
            <p:spPr>
              <a:xfrm>
                <a:off x="278640" y="690265"/>
                <a:ext cx="4225447" cy="1890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lt-LT" sz="1200" dirty="0">
                    <a:solidFill>
                      <a:srgbClr val="003399"/>
                    </a:solidFill>
                  </a:rPr>
                  <a:t>Išmaniųjų stebėsenos sistemų apibrėžtis </a:t>
                </a:r>
              </a:p>
            </p:txBody>
          </p:sp>
        </p:grpSp>
      </p:grpSp>
      <p:grpSp>
        <p:nvGrpSpPr>
          <p:cNvPr id="80" name="Group 79">
            <a:extLst>
              <a:ext uri="{FF2B5EF4-FFF2-40B4-BE49-F238E27FC236}">
                <a16:creationId xmlns:a16="http://schemas.microsoft.com/office/drawing/2014/main" id="{569A144F-705F-31ED-86D4-BB241DBA50C3}"/>
              </a:ext>
            </a:extLst>
          </p:cNvPr>
          <p:cNvGrpSpPr/>
          <p:nvPr/>
        </p:nvGrpSpPr>
        <p:grpSpPr>
          <a:xfrm>
            <a:off x="457201" y="3131672"/>
            <a:ext cx="4973516" cy="428254"/>
            <a:chOff x="446751" y="3285839"/>
            <a:chExt cx="4973516" cy="428254"/>
          </a:xfrm>
        </p:grpSpPr>
        <p:sp>
          <p:nvSpPr>
            <p:cNvPr id="81" name="Rectangle 80">
              <a:extLst>
                <a:ext uri="{FF2B5EF4-FFF2-40B4-BE49-F238E27FC236}">
                  <a16:creationId xmlns:a16="http://schemas.microsoft.com/office/drawing/2014/main" id="{B9207AB9-88D7-44FD-B4A8-3D3DD7CCF828}"/>
                </a:ext>
              </a:extLst>
            </p:cNvPr>
            <p:cNvSpPr/>
            <p:nvPr/>
          </p:nvSpPr>
          <p:spPr>
            <a:xfrm>
              <a:off x="446751" y="3464712"/>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82" name="Group 81">
              <a:extLst>
                <a:ext uri="{FF2B5EF4-FFF2-40B4-BE49-F238E27FC236}">
                  <a16:creationId xmlns:a16="http://schemas.microsoft.com/office/drawing/2014/main" id="{82B61868-0700-D70A-17F4-7218B8951901}"/>
                </a:ext>
              </a:extLst>
            </p:cNvPr>
            <p:cNvGrpSpPr/>
            <p:nvPr/>
          </p:nvGrpSpPr>
          <p:grpSpPr>
            <a:xfrm>
              <a:off x="554492" y="3285839"/>
              <a:ext cx="4682357" cy="370957"/>
              <a:chOff x="215709" y="2951620"/>
              <a:chExt cx="4295136" cy="383760"/>
            </a:xfrm>
          </p:grpSpPr>
          <p:sp>
            <p:nvSpPr>
              <p:cNvPr id="83" name="Rectangle: Rounded Corners 82">
                <a:extLst>
                  <a:ext uri="{FF2B5EF4-FFF2-40B4-BE49-F238E27FC236}">
                    <a16:creationId xmlns:a16="http://schemas.microsoft.com/office/drawing/2014/main" id="{880DBB0D-6305-19C9-711D-E76AB1EB43D5}"/>
                  </a:ext>
                </a:extLst>
              </p:cNvPr>
              <p:cNvSpPr/>
              <p:nvPr/>
            </p:nvSpPr>
            <p:spPr>
              <a:xfrm>
                <a:off x="243645" y="2951620"/>
                <a:ext cx="4267200" cy="383760"/>
              </a:xfrm>
              <a:prstGeom prst="roundRect">
                <a:avLst/>
              </a:prstGeom>
            </p:spPr>
            <p:style>
              <a:lnRef idx="2">
                <a:schemeClr val="lt1">
                  <a:hueOff val="0"/>
                  <a:satOff val="0"/>
                  <a:lumOff val="0"/>
                  <a:alphaOff val="0"/>
                </a:schemeClr>
              </a:lnRef>
              <a:fillRef idx="1">
                <a:schemeClr val="accent2">
                  <a:shade val="80000"/>
                  <a:hueOff val="290657"/>
                  <a:satOff val="-43244"/>
                  <a:lumOff val="30492"/>
                  <a:alphaOff val="0"/>
                </a:schemeClr>
              </a:fillRef>
              <a:effectRef idx="0">
                <a:schemeClr val="accent2">
                  <a:shade val="80000"/>
                  <a:hueOff val="290657"/>
                  <a:satOff val="-43244"/>
                  <a:lumOff val="30492"/>
                  <a:alphaOff val="0"/>
                </a:schemeClr>
              </a:effectRef>
              <a:fontRef idx="minor">
                <a:schemeClr val="lt1"/>
              </a:fontRef>
            </p:style>
            <p:txBody>
              <a:bodyPr/>
              <a:lstStyle/>
              <a:p>
                <a:endParaRPr lang="en-GB" sz="1200"/>
              </a:p>
            </p:txBody>
          </p:sp>
          <p:sp>
            <p:nvSpPr>
              <p:cNvPr id="84" name="Rectangle: Rounded Corners 12">
                <a:extLst>
                  <a:ext uri="{FF2B5EF4-FFF2-40B4-BE49-F238E27FC236}">
                    <a16:creationId xmlns:a16="http://schemas.microsoft.com/office/drawing/2014/main" id="{0B78BFD1-0F7F-03AD-2082-88818C7BD501}"/>
                  </a:ext>
                </a:extLst>
              </p:cNvPr>
              <p:cNvSpPr txBox="1"/>
              <p:nvPr/>
            </p:nvSpPr>
            <p:spPr>
              <a:xfrm>
                <a:off x="215709" y="3047980"/>
                <a:ext cx="4244230"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lt-LT" sz="1200">
                    <a:solidFill>
                      <a:srgbClr val="003399"/>
                    </a:solidFill>
                  </a:rPr>
                  <a:t>Dėmesys duomenų valdymui (privatumui) ir darbuotojų dalyvavimui</a:t>
                </a:r>
              </a:p>
            </p:txBody>
          </p:sp>
        </p:grpSp>
      </p:grpSp>
      <p:grpSp>
        <p:nvGrpSpPr>
          <p:cNvPr id="85" name="Group 84">
            <a:extLst>
              <a:ext uri="{FF2B5EF4-FFF2-40B4-BE49-F238E27FC236}">
                <a16:creationId xmlns:a16="http://schemas.microsoft.com/office/drawing/2014/main" id="{701CBF7A-0D01-7103-DC5E-E065048C8BD8}"/>
              </a:ext>
            </a:extLst>
          </p:cNvPr>
          <p:cNvGrpSpPr/>
          <p:nvPr/>
        </p:nvGrpSpPr>
        <p:grpSpPr>
          <a:xfrm>
            <a:off x="457201" y="3609731"/>
            <a:ext cx="4973516" cy="421811"/>
            <a:chOff x="446751" y="3875519"/>
            <a:chExt cx="4973516" cy="421811"/>
          </a:xfrm>
        </p:grpSpPr>
        <p:sp>
          <p:nvSpPr>
            <p:cNvPr id="86" name="Rectangle 85">
              <a:extLst>
                <a:ext uri="{FF2B5EF4-FFF2-40B4-BE49-F238E27FC236}">
                  <a16:creationId xmlns:a16="http://schemas.microsoft.com/office/drawing/2014/main" id="{5BBEE9DC-02FA-71A1-7DE2-88C6BF6AAFB3}"/>
                </a:ext>
              </a:extLst>
            </p:cNvPr>
            <p:cNvSpPr/>
            <p:nvPr/>
          </p:nvSpPr>
          <p:spPr>
            <a:xfrm>
              <a:off x="446751" y="4047949"/>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200"/>
            </a:p>
          </p:txBody>
        </p:sp>
        <p:grpSp>
          <p:nvGrpSpPr>
            <p:cNvPr id="87" name="Group 86">
              <a:extLst>
                <a:ext uri="{FF2B5EF4-FFF2-40B4-BE49-F238E27FC236}">
                  <a16:creationId xmlns:a16="http://schemas.microsoft.com/office/drawing/2014/main" id="{33549999-25D5-6B53-FF2E-E5CB05FC82D7}"/>
                </a:ext>
              </a:extLst>
            </p:cNvPr>
            <p:cNvGrpSpPr/>
            <p:nvPr/>
          </p:nvGrpSpPr>
          <p:grpSpPr>
            <a:xfrm>
              <a:off x="584947" y="3875519"/>
              <a:ext cx="4651902" cy="370957"/>
              <a:chOff x="243645" y="3541300"/>
              <a:chExt cx="4267200" cy="383760"/>
            </a:xfrm>
          </p:grpSpPr>
          <p:sp>
            <p:nvSpPr>
              <p:cNvPr id="88" name="Rectangle: Rounded Corners 87">
                <a:extLst>
                  <a:ext uri="{FF2B5EF4-FFF2-40B4-BE49-F238E27FC236}">
                    <a16:creationId xmlns:a16="http://schemas.microsoft.com/office/drawing/2014/main" id="{B087597F-7944-07D5-1999-DAA84BCFEDAE}"/>
                  </a:ext>
                </a:extLst>
              </p:cNvPr>
              <p:cNvSpPr/>
              <p:nvPr/>
            </p:nvSpPr>
            <p:spPr>
              <a:xfrm>
                <a:off x="243645" y="3541300"/>
                <a:ext cx="4267200" cy="383760"/>
              </a:xfrm>
              <a:prstGeom prst="roundRect">
                <a:avLst/>
              </a:prstGeom>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US" sz="1200"/>
              </a:p>
            </p:txBody>
          </p:sp>
          <p:sp>
            <p:nvSpPr>
              <p:cNvPr id="89" name="Rectangle: Rounded Corners 14">
                <a:extLst>
                  <a:ext uri="{FF2B5EF4-FFF2-40B4-BE49-F238E27FC236}">
                    <a16:creationId xmlns:a16="http://schemas.microsoft.com/office/drawing/2014/main" id="{6FEFBFCD-A44E-662D-3852-BFE49086E1C1}"/>
                  </a:ext>
                </a:extLst>
              </p:cNvPr>
              <p:cNvSpPr txBox="1"/>
              <p:nvPr/>
            </p:nvSpPr>
            <p:spPr>
              <a:xfrm>
                <a:off x="259949" y="3637659"/>
                <a:ext cx="4244231"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lt-LT" sz="1200" b="0">
                    <a:solidFill>
                      <a:srgbClr val="003399"/>
                    </a:solidFill>
                  </a:rPr>
                  <a:t>Projektavimo ir naudojimo principai</a:t>
                </a:r>
              </a:p>
            </p:txBody>
          </p:sp>
        </p:grpSp>
      </p:grpSp>
      <p:grpSp>
        <p:nvGrpSpPr>
          <p:cNvPr id="90" name="Group 89">
            <a:extLst>
              <a:ext uri="{FF2B5EF4-FFF2-40B4-BE49-F238E27FC236}">
                <a16:creationId xmlns:a16="http://schemas.microsoft.com/office/drawing/2014/main" id="{73B59C9A-859F-E23C-FDB1-63774D379E1B}"/>
              </a:ext>
            </a:extLst>
          </p:cNvPr>
          <p:cNvGrpSpPr/>
          <p:nvPr/>
        </p:nvGrpSpPr>
        <p:grpSpPr>
          <a:xfrm>
            <a:off x="467650" y="4078772"/>
            <a:ext cx="4973516" cy="421811"/>
            <a:chOff x="457200" y="4132377"/>
            <a:chExt cx="4973516" cy="421811"/>
          </a:xfrm>
        </p:grpSpPr>
        <p:sp>
          <p:nvSpPr>
            <p:cNvPr id="91" name="Rectangle 90">
              <a:extLst>
                <a:ext uri="{FF2B5EF4-FFF2-40B4-BE49-F238E27FC236}">
                  <a16:creationId xmlns:a16="http://schemas.microsoft.com/office/drawing/2014/main" id="{5F399770-B27C-8848-DEEA-6889083ED7FA}"/>
                </a:ext>
              </a:extLst>
            </p:cNvPr>
            <p:cNvSpPr/>
            <p:nvPr/>
          </p:nvSpPr>
          <p:spPr>
            <a:xfrm>
              <a:off x="457200" y="430480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92" name="Group 91">
              <a:extLst>
                <a:ext uri="{FF2B5EF4-FFF2-40B4-BE49-F238E27FC236}">
                  <a16:creationId xmlns:a16="http://schemas.microsoft.com/office/drawing/2014/main" id="{D603A048-9B40-094F-EEBD-606D1520AE4A}"/>
                </a:ext>
              </a:extLst>
            </p:cNvPr>
            <p:cNvGrpSpPr/>
            <p:nvPr/>
          </p:nvGrpSpPr>
          <p:grpSpPr>
            <a:xfrm>
              <a:off x="595396" y="4132377"/>
              <a:ext cx="4651902" cy="370957"/>
              <a:chOff x="595396" y="4132377"/>
              <a:chExt cx="4651902" cy="370957"/>
            </a:xfrm>
          </p:grpSpPr>
          <p:sp>
            <p:nvSpPr>
              <p:cNvPr id="93" name="Rectangle: Rounded Corners 92">
                <a:extLst>
                  <a:ext uri="{FF2B5EF4-FFF2-40B4-BE49-F238E27FC236}">
                    <a16:creationId xmlns:a16="http://schemas.microsoft.com/office/drawing/2014/main" id="{B4578DB2-640F-254E-F93E-6364B806B4F2}"/>
                  </a:ext>
                </a:extLst>
              </p:cNvPr>
              <p:cNvSpPr/>
              <p:nvPr/>
            </p:nvSpPr>
            <p:spPr>
              <a:xfrm>
                <a:off x="595396" y="4132377"/>
                <a:ext cx="4651902" cy="370957"/>
              </a:xfrm>
              <a:prstGeom prst="roundRect">
                <a:avLst/>
              </a:prstGeom>
              <a:solidFill>
                <a:srgbClr val="D7E3AF"/>
              </a:solidFill>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GB" sz="1200"/>
              </a:p>
            </p:txBody>
          </p:sp>
          <p:sp>
            <p:nvSpPr>
              <p:cNvPr id="94" name="Rectangle: Rounded Corners 14">
                <a:extLst>
                  <a:ext uri="{FF2B5EF4-FFF2-40B4-BE49-F238E27FC236}">
                    <a16:creationId xmlns:a16="http://schemas.microsoft.com/office/drawing/2014/main" id="{A4F29497-D7F0-D785-370C-6B04BBC18887}"/>
                  </a:ext>
                </a:extLst>
              </p:cNvPr>
              <p:cNvSpPr txBox="1"/>
              <p:nvPr/>
            </p:nvSpPr>
            <p:spPr>
              <a:xfrm>
                <a:off x="613170" y="4225522"/>
                <a:ext cx="4626862" cy="1846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defPPr>
                  <a:defRPr lang="en-US"/>
                </a:defPPr>
                <a:lvl1pPr>
                  <a:defRPr sz="1400" b="0"/>
                </a:lvl1pPr>
              </a:lstStyle>
              <a:p>
                <a:r>
                  <a:rPr lang="lt-LT" sz="1200">
                    <a:solidFill>
                      <a:srgbClr val="003399"/>
                    </a:solidFill>
                  </a:rPr>
                  <a:t>Pagrindinės išvados</a:t>
                </a:r>
              </a:p>
            </p:txBody>
          </p:sp>
        </p:grpSp>
      </p:grpSp>
    </p:spTree>
    <p:extLst>
      <p:ext uri="{BB962C8B-B14F-4D97-AF65-F5344CB8AC3E}">
        <p14:creationId xmlns:p14="http://schemas.microsoft.com/office/powerpoint/2010/main" val="32709132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43288E-0721-8F90-2804-EFBC22A10DE9}"/>
              </a:ext>
            </a:extLst>
          </p:cNvPr>
          <p:cNvSpPr txBox="1"/>
          <p:nvPr/>
        </p:nvSpPr>
        <p:spPr>
          <a:xfrm>
            <a:off x="5508104" y="4445659"/>
            <a:ext cx="1368152" cy="215444"/>
          </a:xfrm>
          <a:prstGeom prst="rect">
            <a:avLst/>
          </a:prstGeom>
          <a:noFill/>
        </p:spPr>
        <p:txBody>
          <a:bodyPr wrap="square" rtlCol="0">
            <a:spAutoFit/>
          </a:bodyPr>
          <a:lstStyle/>
          <a:p>
            <a:r>
              <a:rPr lang="lt-LT" sz="800">
                <a:latin typeface="Aptos" panose="020B0004020202020204" pitchFamily="34" charset="0"/>
                <a:cs typeface="Times New Roman" panose="02020603050405020304" pitchFamily="18" charset="0"/>
              </a:rPr>
              <a:t>© EU-OSHA, „Drawnalism“ </a:t>
            </a:r>
          </a:p>
        </p:txBody>
      </p:sp>
      <p:pic>
        <p:nvPicPr>
          <p:cNvPr id="5" name="Picture 4">
            <a:extLst>
              <a:ext uri="{FF2B5EF4-FFF2-40B4-BE49-F238E27FC236}">
                <a16:creationId xmlns:a16="http://schemas.microsoft.com/office/drawing/2014/main" id="{4AE44C8F-2E87-6F12-25C0-9664E6783F16}"/>
              </a:ext>
            </a:extLst>
          </p:cNvPr>
          <p:cNvPicPr>
            <a:picLocks noChangeAspect="1"/>
          </p:cNvPicPr>
          <p:nvPr/>
        </p:nvPicPr>
        <p:blipFill>
          <a:blip r:embed="rId3" cstate="print">
            <a:extLst>
              <a:ext uri="{28A0092B-C50C-407E-A947-70E740481C1C}">
                <a14:useLocalDpi xmlns:a14="http://schemas.microsoft.com/office/drawing/2010/main" val="0"/>
              </a:ext>
            </a:extLst>
          </a:blip>
          <a:srcRect l="2760" t="1785" r="2760" b="5298"/>
          <a:stretch/>
        </p:blipFill>
        <p:spPr>
          <a:xfrm>
            <a:off x="1187624" y="699541"/>
            <a:ext cx="6768752" cy="3744417"/>
          </a:xfrm>
          <a:prstGeom prst="rect">
            <a:avLst/>
          </a:prstGeom>
        </p:spPr>
      </p:pic>
      <p:sp>
        <p:nvSpPr>
          <p:cNvPr id="3" name="Title 1">
            <a:extLst>
              <a:ext uri="{FF2B5EF4-FFF2-40B4-BE49-F238E27FC236}">
                <a16:creationId xmlns:a16="http://schemas.microsoft.com/office/drawing/2014/main" id="{217C699D-CF32-B92D-A0CF-ABB58FD9A646}"/>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a:t>Atvejų tyrimai (9)</a:t>
            </a:r>
          </a:p>
        </p:txBody>
      </p:sp>
    </p:spTree>
    <p:extLst>
      <p:ext uri="{BB962C8B-B14F-4D97-AF65-F5344CB8AC3E}">
        <p14:creationId xmlns:p14="http://schemas.microsoft.com/office/powerpoint/2010/main" val="3077623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21C87-C351-CBEE-931E-E80CD974759C}"/>
              </a:ext>
            </a:extLst>
          </p:cNvPr>
          <p:cNvSpPr>
            <a:spLocks noGrp="1"/>
          </p:cNvSpPr>
          <p:nvPr>
            <p:ph type="title"/>
          </p:nvPr>
        </p:nvSpPr>
        <p:spPr>
          <a:xfrm>
            <a:off x="429716" y="0"/>
            <a:ext cx="7886700" cy="643960"/>
          </a:xfrm>
        </p:spPr>
        <p:txBody>
          <a:bodyPr/>
          <a:lstStyle/>
          <a:p>
            <a:pPr lvl="0"/>
            <a:r>
              <a:rPr lang="lt-LT">
                <a:effectLst/>
                <a:ea typeface=""/>
                <a:cs typeface="ArialMT"/>
              </a:rPr>
              <a:t>Darbuotojų dalyvavimas</a:t>
            </a:r>
          </a:p>
        </p:txBody>
      </p:sp>
      <p:graphicFrame>
        <p:nvGraphicFramePr>
          <p:cNvPr id="6" name="Content Placeholder 5">
            <a:extLst>
              <a:ext uri="{FF2B5EF4-FFF2-40B4-BE49-F238E27FC236}">
                <a16:creationId xmlns:a16="http://schemas.microsoft.com/office/drawing/2014/main" id="{AB0518DE-3694-938E-5D19-5273EA878E70}"/>
              </a:ext>
            </a:extLst>
          </p:cNvPr>
          <p:cNvGraphicFramePr>
            <a:graphicFrameLocks noGrp="1"/>
          </p:cNvGraphicFramePr>
          <p:nvPr>
            <p:ph sz="half" idx="1"/>
            <p:extLst>
              <p:ext uri="{D42A27DB-BD31-4B8C-83A1-F6EECF244321}">
                <p14:modId xmlns:p14="http://schemas.microsoft.com/office/powerpoint/2010/main" val="2537124063"/>
              </p:ext>
            </p:extLst>
          </p:nvPr>
        </p:nvGraphicFramePr>
        <p:xfrm>
          <a:off x="2175641" y="768577"/>
          <a:ext cx="4800600" cy="36650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368452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A14557D-BD63-3ABC-658F-D4BC7AC1D864}"/>
              </a:ext>
            </a:extLst>
          </p:cNvPr>
          <p:cNvSpPr/>
          <p:nvPr/>
        </p:nvSpPr>
        <p:spPr>
          <a:xfrm>
            <a:off x="316801" y="668322"/>
            <a:ext cx="3171269" cy="446797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C9843830-94E2-B77D-3DB7-25C31B6082DC}"/>
              </a:ext>
            </a:extLst>
          </p:cNvPr>
          <p:cNvSpPr>
            <a:spLocks noGrp="1"/>
          </p:cNvSpPr>
          <p:nvPr>
            <p:ph type="title"/>
          </p:nvPr>
        </p:nvSpPr>
        <p:spPr>
          <a:xfrm>
            <a:off x="323528" y="29043"/>
            <a:ext cx="8402150" cy="572325"/>
          </a:xfrm>
        </p:spPr>
        <p:txBody>
          <a:bodyPr/>
          <a:lstStyle/>
          <a:p>
            <a:r>
              <a:rPr lang="lt-LT"/>
              <a:t>Įgyvendinimo etapas: keturios darbuotojams skirtos strategijos</a:t>
            </a:r>
          </a:p>
        </p:txBody>
      </p:sp>
      <p:sp>
        <p:nvSpPr>
          <p:cNvPr id="3" name="Content Placeholder 2">
            <a:extLst>
              <a:ext uri="{FF2B5EF4-FFF2-40B4-BE49-F238E27FC236}">
                <a16:creationId xmlns:a16="http://schemas.microsoft.com/office/drawing/2014/main" id="{18D59BD6-744A-3736-F1E8-B06C2A6C44DE}"/>
              </a:ext>
            </a:extLst>
          </p:cNvPr>
          <p:cNvSpPr>
            <a:spLocks noGrp="1"/>
          </p:cNvSpPr>
          <p:nvPr>
            <p:ph sz="half" idx="1"/>
          </p:nvPr>
        </p:nvSpPr>
        <p:spPr bwMode="gray">
          <a:xfrm>
            <a:off x="477493" y="2068982"/>
            <a:ext cx="2892173" cy="1138773"/>
          </a:xfrm>
        </p:spPr>
        <p:txBody>
          <a:bodyPr>
            <a:spAutoFit/>
          </a:bodyPr>
          <a:lstStyle/>
          <a:p>
            <a:r>
              <a:rPr lang="lt-LT" sz="1700">
                <a:solidFill>
                  <a:schemeClr val="bg1"/>
                </a:solidFill>
                <a:effectLst/>
                <a:ea typeface=""/>
                <a:cs typeface="Times New Roman" panose="02020603050405020304" pitchFamily="18" charset="0"/>
              </a:rPr>
              <a:t>Užtikrinti, kad galutiniai naudotojai gerai suprastų, kaip veikia technologija</a:t>
            </a:r>
          </a:p>
        </p:txBody>
      </p:sp>
      <p:grpSp>
        <p:nvGrpSpPr>
          <p:cNvPr id="21" name="Group 20">
            <a:extLst>
              <a:ext uri="{FF2B5EF4-FFF2-40B4-BE49-F238E27FC236}">
                <a16:creationId xmlns:a16="http://schemas.microsoft.com/office/drawing/2014/main" id="{B6EFEFA3-B549-FA61-E800-6E695F423133}"/>
              </a:ext>
            </a:extLst>
          </p:cNvPr>
          <p:cNvGrpSpPr/>
          <p:nvPr/>
        </p:nvGrpSpPr>
        <p:grpSpPr>
          <a:xfrm>
            <a:off x="3779912" y="601368"/>
            <a:ext cx="4477143" cy="4294990"/>
            <a:chOff x="4078470" y="665068"/>
            <a:chExt cx="4477143" cy="4294990"/>
          </a:xfrm>
        </p:grpSpPr>
        <p:grpSp>
          <p:nvGrpSpPr>
            <p:cNvPr id="5" name="Group 4">
              <a:extLst>
                <a:ext uri="{FF2B5EF4-FFF2-40B4-BE49-F238E27FC236}">
                  <a16:creationId xmlns:a16="http://schemas.microsoft.com/office/drawing/2014/main" id="{1ED24FBF-2BC6-5C06-7D43-65A4574D9C46}"/>
                </a:ext>
              </a:extLst>
            </p:cNvPr>
            <p:cNvGrpSpPr/>
            <p:nvPr/>
          </p:nvGrpSpPr>
          <p:grpSpPr>
            <a:xfrm>
              <a:off x="4078470" y="665068"/>
              <a:ext cx="4477143" cy="4294990"/>
              <a:chOff x="3274272" y="515760"/>
              <a:chExt cx="4267019" cy="4093418"/>
            </a:xfrm>
          </p:grpSpPr>
          <p:sp>
            <p:nvSpPr>
              <p:cNvPr id="6" name="Oval 5">
                <a:extLst>
                  <a:ext uri="{FF2B5EF4-FFF2-40B4-BE49-F238E27FC236}">
                    <a16:creationId xmlns:a16="http://schemas.microsoft.com/office/drawing/2014/main" id="{969FB8A5-5C94-A04F-9526-4BC633D5424E}"/>
                  </a:ext>
                </a:extLst>
              </p:cNvPr>
              <p:cNvSpPr/>
              <p:nvPr/>
            </p:nvSpPr>
            <p:spPr>
              <a:xfrm>
                <a:off x="4797542" y="515760"/>
                <a:ext cx="1218555" cy="1218555"/>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lt-LT" sz="1100" dirty="0">
                    <a:solidFill>
                      <a:schemeClr val="tx1"/>
                    </a:solidFill>
                  </a:rPr>
                  <a:t>Bandomasis laikotarpis (laikas ir (arba) erdvė)</a:t>
                </a:r>
              </a:p>
            </p:txBody>
          </p:sp>
          <p:cxnSp>
            <p:nvCxnSpPr>
              <p:cNvPr id="7" name="Straight Connector 6">
                <a:extLst>
                  <a:ext uri="{FF2B5EF4-FFF2-40B4-BE49-F238E27FC236}">
                    <a16:creationId xmlns:a16="http://schemas.microsoft.com/office/drawing/2014/main" id="{91B449C9-57FE-5131-3EA3-0E74A8C5019C}"/>
                  </a:ext>
                </a:extLst>
              </p:cNvPr>
              <p:cNvCxnSpPr>
                <a:cxnSpLocks/>
              </p:cNvCxnSpPr>
              <p:nvPr/>
            </p:nvCxnSpPr>
            <p:spPr>
              <a:xfrm>
                <a:off x="5406820" y="1685487"/>
                <a:ext cx="0" cy="1013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8" name="Oval 7">
                <a:extLst>
                  <a:ext uri="{FF2B5EF4-FFF2-40B4-BE49-F238E27FC236}">
                    <a16:creationId xmlns:a16="http://schemas.microsoft.com/office/drawing/2014/main" id="{24840641-ED57-2FF5-59FD-D354C9E0341F}"/>
                  </a:ext>
                </a:extLst>
              </p:cNvPr>
              <p:cNvSpPr/>
              <p:nvPr/>
            </p:nvSpPr>
            <p:spPr>
              <a:xfrm>
                <a:off x="4690464" y="1786841"/>
                <a:ext cx="1436988" cy="1436988"/>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lt-LT" sz="1100">
                    <a:solidFill>
                      <a:schemeClr val="tx1"/>
                    </a:solidFill>
                  </a:rPr>
                  <a:t>ĮVADINIO ETAPO METODAI</a:t>
                </a:r>
              </a:p>
            </p:txBody>
          </p:sp>
          <p:sp>
            <p:nvSpPr>
              <p:cNvPr id="9" name="Oval 8">
                <a:extLst>
                  <a:ext uri="{FF2B5EF4-FFF2-40B4-BE49-F238E27FC236}">
                    <a16:creationId xmlns:a16="http://schemas.microsoft.com/office/drawing/2014/main" id="{C4D7EE60-1507-82BD-27CC-723F50549CCA}"/>
                  </a:ext>
                </a:extLst>
              </p:cNvPr>
              <p:cNvSpPr/>
              <p:nvPr/>
            </p:nvSpPr>
            <p:spPr>
              <a:xfrm>
                <a:off x="4797542" y="3325184"/>
                <a:ext cx="1283993" cy="1283994"/>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lt-LT" sz="900" dirty="0">
                    <a:solidFill>
                      <a:schemeClr val="tx1"/>
                    </a:solidFill>
                  </a:rPr>
                  <a:t>Po technologijų įgyvendinimo teikiama parama – techninė pagalba / klientų aptarnavimas</a:t>
                </a:r>
              </a:p>
            </p:txBody>
          </p:sp>
          <p:sp>
            <p:nvSpPr>
              <p:cNvPr id="11" name="Oval 10">
                <a:extLst>
                  <a:ext uri="{FF2B5EF4-FFF2-40B4-BE49-F238E27FC236}">
                    <a16:creationId xmlns:a16="http://schemas.microsoft.com/office/drawing/2014/main" id="{3D3BBAEF-D0E5-6D17-E97B-275C5D58B07B}"/>
                  </a:ext>
                </a:extLst>
              </p:cNvPr>
              <p:cNvSpPr/>
              <p:nvPr/>
            </p:nvSpPr>
            <p:spPr>
              <a:xfrm>
                <a:off x="6322736" y="1897311"/>
                <a:ext cx="1218555" cy="1218555"/>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lt-LT" sz="900" dirty="0">
                    <a:solidFill>
                      <a:schemeClr val="tx1"/>
                    </a:solidFill>
                  </a:rPr>
                  <a:t>Darbuotojų įtraukimas į sprendimų priėmimo procesą</a:t>
                </a:r>
              </a:p>
            </p:txBody>
          </p:sp>
          <p:cxnSp>
            <p:nvCxnSpPr>
              <p:cNvPr id="12" name="Straight Connector 11">
                <a:extLst>
                  <a:ext uri="{FF2B5EF4-FFF2-40B4-BE49-F238E27FC236}">
                    <a16:creationId xmlns:a16="http://schemas.microsoft.com/office/drawing/2014/main" id="{87B823E1-2EF0-C94B-3BC1-AB5E092E6DCB}"/>
                  </a:ext>
                </a:extLst>
              </p:cNvPr>
              <p:cNvCxnSpPr>
                <a:cxnSpLocks/>
                <a:stCxn id="8" idx="6"/>
                <a:endCxn id="11" idx="2"/>
              </p:cNvCxnSpPr>
              <p:nvPr/>
            </p:nvCxnSpPr>
            <p:spPr>
              <a:xfrm>
                <a:off x="6127453" y="2505335"/>
                <a:ext cx="195284" cy="1254"/>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13" name="Oval 12">
                <a:extLst>
                  <a:ext uri="{FF2B5EF4-FFF2-40B4-BE49-F238E27FC236}">
                    <a16:creationId xmlns:a16="http://schemas.microsoft.com/office/drawing/2014/main" id="{BF475813-74F3-B3C6-7D70-1D073AB98EEB}"/>
                  </a:ext>
                </a:extLst>
              </p:cNvPr>
              <p:cNvSpPr/>
              <p:nvPr/>
            </p:nvSpPr>
            <p:spPr>
              <a:xfrm>
                <a:off x="3274272" y="1897311"/>
                <a:ext cx="1218555" cy="1218555"/>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lt-LT" sz="900" dirty="0">
                    <a:solidFill>
                      <a:schemeClr val="tx1"/>
                    </a:solidFill>
                  </a:rPr>
                  <a:t>Galutinių naudotojų mokymas ir konsultavimas žingsnis po žingsnio</a:t>
                </a:r>
              </a:p>
            </p:txBody>
          </p:sp>
          <p:cxnSp>
            <p:nvCxnSpPr>
              <p:cNvPr id="14" name="Straight Connector 13">
                <a:extLst>
                  <a:ext uri="{FF2B5EF4-FFF2-40B4-BE49-F238E27FC236}">
                    <a16:creationId xmlns:a16="http://schemas.microsoft.com/office/drawing/2014/main" id="{7AFE09E6-35E8-A3BB-5051-F2AF8461DA4F}"/>
                  </a:ext>
                </a:extLst>
              </p:cNvPr>
              <p:cNvCxnSpPr>
                <a:cxnSpLocks/>
              </p:cNvCxnSpPr>
              <p:nvPr/>
            </p:nvCxnSpPr>
            <p:spPr>
              <a:xfrm>
                <a:off x="4486699" y="2559900"/>
                <a:ext cx="201251" cy="0"/>
              </a:xfrm>
              <a:prstGeom prst="line">
                <a:avLst/>
              </a:prstGeom>
              <a:ln w="38100"/>
            </p:spPr>
            <p:style>
              <a:lnRef idx="1">
                <a:schemeClr val="accent2"/>
              </a:lnRef>
              <a:fillRef idx="0">
                <a:schemeClr val="accent2"/>
              </a:fillRef>
              <a:effectRef idx="0">
                <a:schemeClr val="accent2"/>
              </a:effectRef>
              <a:fontRef idx="minor">
                <a:schemeClr val="tx1"/>
              </a:fontRef>
            </p:style>
          </p:cxnSp>
        </p:grpSp>
        <p:cxnSp>
          <p:nvCxnSpPr>
            <p:cNvPr id="20" name="Straight Connector 19">
              <a:extLst>
                <a:ext uri="{FF2B5EF4-FFF2-40B4-BE49-F238E27FC236}">
                  <a16:creationId xmlns:a16="http://schemas.microsoft.com/office/drawing/2014/main" id="{97EE1AC1-0503-C176-C024-B34830CDA3CD}"/>
                </a:ext>
              </a:extLst>
            </p:cNvPr>
            <p:cNvCxnSpPr>
              <a:cxnSpLocks/>
            </p:cNvCxnSpPr>
            <p:nvPr/>
          </p:nvCxnSpPr>
          <p:spPr>
            <a:xfrm>
              <a:off x="6332336" y="3506492"/>
              <a:ext cx="0" cy="106346"/>
            </a:xfrm>
            <a:prstGeom prst="line">
              <a:avLst/>
            </a:prstGeom>
            <a:ln w="38100"/>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2281218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EAA93C56-EE95-4576-BD7C-51DCE4DB18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7461" y="3723229"/>
            <a:ext cx="508106" cy="508106"/>
          </a:xfrm>
          <a:prstGeom prst="rect">
            <a:avLst/>
          </a:prstGeom>
        </p:spPr>
      </p:pic>
      <p:pic>
        <p:nvPicPr>
          <p:cNvPr id="20" name="Picture 19">
            <a:extLst>
              <a:ext uri="{FF2B5EF4-FFF2-40B4-BE49-F238E27FC236}">
                <a16:creationId xmlns:a16="http://schemas.microsoft.com/office/drawing/2014/main" id="{357B1577-0DB6-7DA3-60F5-448C7DA928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7820" y="3054954"/>
            <a:ext cx="508106" cy="508106"/>
          </a:xfrm>
          <a:prstGeom prst="rect">
            <a:avLst/>
          </a:prstGeom>
        </p:spPr>
      </p:pic>
      <p:pic>
        <p:nvPicPr>
          <p:cNvPr id="18" name="Picture 17">
            <a:extLst>
              <a:ext uri="{FF2B5EF4-FFF2-40B4-BE49-F238E27FC236}">
                <a16:creationId xmlns:a16="http://schemas.microsoft.com/office/drawing/2014/main" id="{D78286D4-83FE-3C37-5BF8-ABB5618BC7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7820" y="2380839"/>
            <a:ext cx="508106" cy="508106"/>
          </a:xfrm>
          <a:prstGeom prst="rect">
            <a:avLst/>
          </a:prstGeom>
        </p:spPr>
      </p:pic>
      <p:pic>
        <p:nvPicPr>
          <p:cNvPr id="16" name="Picture 15">
            <a:extLst>
              <a:ext uri="{FF2B5EF4-FFF2-40B4-BE49-F238E27FC236}">
                <a16:creationId xmlns:a16="http://schemas.microsoft.com/office/drawing/2014/main" id="{97D2C918-D255-1F2B-B508-81CA5DF949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77820" y="1707801"/>
            <a:ext cx="508106" cy="508106"/>
          </a:xfrm>
          <a:prstGeom prst="rect">
            <a:avLst/>
          </a:prstGeom>
        </p:spPr>
      </p:pic>
      <p:pic>
        <p:nvPicPr>
          <p:cNvPr id="14" name="Picture 13">
            <a:extLst>
              <a:ext uri="{FF2B5EF4-FFF2-40B4-BE49-F238E27FC236}">
                <a16:creationId xmlns:a16="http://schemas.microsoft.com/office/drawing/2014/main" id="{741A1569-9466-41DA-7CE1-89DB0A2415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77820" y="1041625"/>
            <a:ext cx="508106" cy="508106"/>
          </a:xfrm>
          <a:prstGeom prst="rect">
            <a:avLst/>
          </a:prstGeom>
        </p:spPr>
      </p:pic>
      <p:sp>
        <p:nvSpPr>
          <p:cNvPr id="2" name="Title 1">
            <a:extLst>
              <a:ext uri="{FF2B5EF4-FFF2-40B4-BE49-F238E27FC236}">
                <a16:creationId xmlns:a16="http://schemas.microsoft.com/office/drawing/2014/main" id="{99331A60-56BC-5932-18C6-7C4DF5F18A8F}"/>
              </a:ext>
            </a:extLst>
          </p:cNvPr>
          <p:cNvSpPr>
            <a:spLocks noGrp="1"/>
          </p:cNvSpPr>
          <p:nvPr>
            <p:ph type="title"/>
          </p:nvPr>
        </p:nvSpPr>
        <p:spPr>
          <a:xfrm>
            <a:off x="193210" y="139267"/>
            <a:ext cx="8699270" cy="369332"/>
          </a:xfrm>
        </p:spPr>
        <p:txBody>
          <a:bodyPr vert="horz" wrap="square" lIns="91440" tIns="45720" rIns="91440" bIns="45720" rtlCol="0" anchor="ctr">
            <a:spAutoFit/>
          </a:bodyPr>
          <a:lstStyle/>
          <a:p>
            <a:r>
              <a:rPr lang="lt-LT" dirty="0"/>
              <a:t> Dėmesys duomenų valdymui: duomenų apsauga kuriant technologijas</a:t>
            </a:r>
          </a:p>
        </p:txBody>
      </p:sp>
      <p:sp>
        <p:nvSpPr>
          <p:cNvPr id="3" name="Content Placeholder 2">
            <a:extLst>
              <a:ext uri="{FF2B5EF4-FFF2-40B4-BE49-F238E27FC236}">
                <a16:creationId xmlns:a16="http://schemas.microsoft.com/office/drawing/2014/main" id="{1D30996A-C5AB-968A-7AE2-B0DFF6377D8B}"/>
              </a:ext>
            </a:extLst>
          </p:cNvPr>
          <p:cNvSpPr>
            <a:spLocks noGrp="1"/>
          </p:cNvSpPr>
          <p:nvPr>
            <p:ph sz="half" idx="1"/>
          </p:nvPr>
        </p:nvSpPr>
        <p:spPr>
          <a:xfrm>
            <a:off x="1850560" y="1084051"/>
            <a:ext cx="5817784" cy="3240361"/>
          </a:xfrm>
        </p:spPr>
        <p:txBody>
          <a:bodyPr/>
          <a:lstStyle/>
          <a:p>
            <a:pPr marL="285750" indent="-285750">
              <a:buFont typeface="Wingdings" panose="05000000000000000000" pitchFamily="2" charset="2"/>
              <a:buChar char="§"/>
            </a:pPr>
            <a:r>
              <a:rPr lang="lt-LT" sz="1800" dirty="0">
                <a:effectLst/>
                <a:ea typeface=""/>
                <a:cs typeface="Times New Roman" panose="02020603050405020304" pitchFamily="18" charset="0"/>
              </a:rPr>
              <a:t>Duomenų nuasmeninimas</a:t>
            </a:r>
          </a:p>
          <a:p>
            <a:pPr marL="285750" indent="-285750">
              <a:buFont typeface="Wingdings" panose="05000000000000000000" pitchFamily="2" charset="2"/>
              <a:buChar char="§"/>
            </a:pPr>
            <a:endParaRPr lang="es-ES" sz="1800" dirty="0">
              <a:effectLst/>
              <a:ea typeface="Aptos" panose="020B0004020202020204" pitchFamily="34" charset="0"/>
              <a:cs typeface="Times New Roman" panose="02020603050405020304" pitchFamily="18" charset="0"/>
            </a:endParaRPr>
          </a:p>
          <a:p>
            <a:pPr marL="285750" indent="-285750">
              <a:buFont typeface="Wingdings" panose="05000000000000000000" pitchFamily="2" charset="2"/>
              <a:buChar char="§"/>
            </a:pPr>
            <a:r>
              <a:rPr lang="lt-LT" sz="1800" dirty="0">
                <a:effectLst/>
                <a:ea typeface=""/>
                <a:cs typeface="Times New Roman" panose="02020603050405020304" pitchFamily="18" charset="0"/>
              </a:rPr>
              <a:t>Duomenų kiekio mažinimas</a:t>
            </a:r>
          </a:p>
          <a:p>
            <a:pPr marL="285750" indent="-285750">
              <a:buFont typeface="Wingdings" panose="05000000000000000000" pitchFamily="2" charset="2"/>
              <a:buChar char="§"/>
            </a:pPr>
            <a:endParaRPr lang="es-ES" sz="1800" dirty="0">
              <a:effectLst/>
              <a:ea typeface="Aptos" panose="020B0004020202020204" pitchFamily="34" charset="0"/>
              <a:cs typeface="Times New Roman" panose="02020603050405020304" pitchFamily="18" charset="0"/>
            </a:endParaRPr>
          </a:p>
          <a:p>
            <a:pPr marL="285750" indent="-285750">
              <a:buFont typeface="Wingdings" panose="05000000000000000000" pitchFamily="2" charset="2"/>
              <a:buChar char="§"/>
            </a:pPr>
            <a:r>
              <a:rPr lang="lt-LT" sz="1800" dirty="0">
                <a:effectLst/>
                <a:ea typeface=""/>
                <a:cs typeface="Times New Roman" panose="02020603050405020304" pitchFamily="18" charset="0"/>
              </a:rPr>
              <a:t>Atitiktis</a:t>
            </a:r>
          </a:p>
          <a:p>
            <a:pPr marL="285750" indent="-285750">
              <a:buFont typeface="Wingdings" panose="05000000000000000000" pitchFamily="2" charset="2"/>
              <a:buChar char="§"/>
            </a:pPr>
            <a:endParaRPr lang="es-ES" sz="1800" dirty="0">
              <a:ea typeface="Aptos" panose="020B0004020202020204" pitchFamily="34" charset="0"/>
              <a:cs typeface="Times New Roman" panose="02020603050405020304" pitchFamily="18" charset="0"/>
            </a:endParaRPr>
          </a:p>
          <a:p>
            <a:pPr marL="285750" indent="-285750">
              <a:buFont typeface="Wingdings" panose="05000000000000000000" pitchFamily="2" charset="2"/>
              <a:buChar char="§"/>
            </a:pPr>
            <a:r>
              <a:rPr lang="lt-LT" sz="1800" dirty="0">
                <a:effectLst/>
                <a:ea typeface=""/>
                <a:cs typeface="Times New Roman" panose="02020603050405020304" pitchFamily="18" charset="0"/>
              </a:rPr>
              <a:t>Saugojimas ir kibernetinis saugumas</a:t>
            </a:r>
          </a:p>
        </p:txBody>
      </p:sp>
      <p:sp>
        <p:nvSpPr>
          <p:cNvPr id="10" name="TextBox 9">
            <a:extLst>
              <a:ext uri="{FF2B5EF4-FFF2-40B4-BE49-F238E27FC236}">
                <a16:creationId xmlns:a16="http://schemas.microsoft.com/office/drawing/2014/main" id="{A3107F19-7EC5-D0A7-0C7D-DD92F1373117}"/>
              </a:ext>
            </a:extLst>
          </p:cNvPr>
          <p:cNvSpPr txBox="1"/>
          <p:nvPr/>
        </p:nvSpPr>
        <p:spPr>
          <a:xfrm>
            <a:off x="1814600" y="3646560"/>
            <a:ext cx="5637720" cy="584775"/>
          </a:xfrm>
          <a:prstGeom prst="rect">
            <a:avLst/>
          </a:prstGeom>
          <a:noFill/>
        </p:spPr>
        <p:txBody>
          <a:bodyPr wrap="square">
            <a:spAutoFit/>
          </a:bodyPr>
          <a:lstStyle/>
          <a:p>
            <a:r>
              <a:rPr lang="lt-LT" sz="1600" b="1" u="sng" dirty="0">
                <a:solidFill>
                  <a:schemeClr val="tx2"/>
                </a:solidFill>
                <a:latin typeface="Aptos" panose="020B0004020202020204" pitchFamily="34" charset="0"/>
                <a:ea typeface="Aptos"/>
                <a:cs typeface="Times New Roman" panose="02020603050405020304" pitchFamily="18" charset="0"/>
              </a:rPr>
              <a:t>Kai kuriais atvejais: teisė į privatų gyvenimą; </a:t>
            </a:r>
          </a:p>
          <a:p>
            <a:r>
              <a:rPr lang="lt-LT" sz="1600" b="1" dirty="0">
                <a:solidFill>
                  <a:schemeClr val="tx2"/>
                </a:solidFill>
                <a:latin typeface="Aptos" panose="020B0004020202020204" pitchFamily="34" charset="0"/>
                <a:cs typeface="Times New Roman" panose="02020603050405020304" pitchFamily="18" charset="0"/>
              </a:rPr>
              <a:t>prieigos prie duomenų apribojimas nustatytiems asmenims. </a:t>
            </a:r>
          </a:p>
        </p:txBody>
      </p:sp>
    </p:spTree>
    <p:extLst>
      <p:ext uri="{BB962C8B-B14F-4D97-AF65-F5344CB8AC3E}">
        <p14:creationId xmlns:p14="http://schemas.microsoft.com/office/powerpoint/2010/main" val="6190532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710DB-B6ED-EF6A-72C6-F4BAAB5E5F6E}"/>
              </a:ext>
            </a:extLst>
          </p:cNvPr>
          <p:cNvSpPr>
            <a:spLocks noGrp="1"/>
          </p:cNvSpPr>
          <p:nvPr>
            <p:ph type="title"/>
          </p:nvPr>
        </p:nvSpPr>
        <p:spPr>
          <a:xfrm>
            <a:off x="321752" y="19931"/>
            <a:ext cx="7222048" cy="646331"/>
          </a:xfrm>
        </p:spPr>
        <p:txBody>
          <a:bodyPr vert="horz" lIns="91440" tIns="45720" rIns="91440" bIns="45720" rtlCol="0" anchor="ctr">
            <a:spAutoFit/>
          </a:bodyPr>
          <a:lstStyle/>
          <a:p>
            <a:r>
              <a:rPr lang="lt-LT" dirty="0"/>
              <a:t>Išmaniųjų skaitmeninių priemonių darbo vietoje saugaus ir sveikatai palankaus projektavimo ir kūrimo principai</a:t>
            </a:r>
          </a:p>
        </p:txBody>
      </p:sp>
      <p:sp>
        <p:nvSpPr>
          <p:cNvPr id="9" name="Content Placeholder 2">
            <a:extLst>
              <a:ext uri="{FF2B5EF4-FFF2-40B4-BE49-F238E27FC236}">
                <a16:creationId xmlns:a16="http://schemas.microsoft.com/office/drawing/2014/main" id="{AA285D10-9034-0BE8-D844-0B677059A04E}"/>
              </a:ext>
            </a:extLst>
          </p:cNvPr>
          <p:cNvSpPr txBox="1">
            <a:spLocks/>
          </p:cNvSpPr>
          <p:nvPr/>
        </p:nvSpPr>
        <p:spPr>
          <a:xfrm>
            <a:off x="539552" y="1059582"/>
            <a:ext cx="5891527" cy="2757165"/>
          </a:xfrm>
          <a:prstGeom prst="rect">
            <a:avLst/>
          </a:prstGeom>
        </p:spPr>
        <p:txBody>
          <a:bodyPr>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lt-LT" sz="1600" b="0" dirty="0">
                <a:cs typeface="Times New Roman" panose="02020603050405020304" pitchFamily="18" charset="0"/>
              </a:rPr>
              <a:t>Dėmesys </a:t>
            </a:r>
            <a:r>
              <a:rPr lang="lt-LT" sz="1600" b="0" dirty="0" err="1">
                <a:cs typeface="Times New Roman" panose="02020603050405020304" pitchFamily="18" charset="0"/>
              </a:rPr>
              <a:t>DSS</a:t>
            </a:r>
            <a:r>
              <a:rPr lang="lt-LT" sz="1600" b="0" dirty="0">
                <a:cs typeface="Times New Roman" panose="02020603050405020304" pitchFamily="18" charset="0"/>
              </a:rPr>
              <a:t> aspektams</a:t>
            </a:r>
          </a:p>
          <a:p>
            <a:r>
              <a:rPr lang="lt-LT" sz="1600" b="0" dirty="0">
                <a:cs typeface="Times New Roman" panose="02020603050405020304" pitchFamily="18" charset="0"/>
              </a:rPr>
              <a:t>Bendradarbiavimas su įgyvendinančiomis organizacijomis (diegėjais) ir darbuotojais, įsiklausant į jų poreikius</a:t>
            </a:r>
          </a:p>
          <a:p>
            <a:r>
              <a:rPr lang="lt-LT" sz="1600" b="0" dirty="0">
                <a:cs typeface="Times New Roman" panose="02020603050405020304" pitchFamily="18" charset="0"/>
              </a:rPr>
              <a:t>Duomenų saugumas ir privatumas</a:t>
            </a:r>
          </a:p>
          <a:p>
            <a:r>
              <a:rPr lang="lt-LT" sz="1600" b="0" dirty="0">
                <a:cs typeface="Times New Roman" panose="02020603050405020304" pitchFamily="18" charset="0"/>
              </a:rPr>
              <a:t>Patikimumas </a:t>
            </a:r>
          </a:p>
          <a:p>
            <a:r>
              <a:rPr lang="lt-LT" sz="1600" b="0" dirty="0">
                <a:cs typeface="Times New Roman" panose="02020603050405020304" pitchFamily="18" charset="0"/>
              </a:rPr>
              <a:t>Suderinamumas ir integracija</a:t>
            </a:r>
          </a:p>
          <a:p>
            <a:r>
              <a:rPr lang="lt-LT" sz="1600" b="0" dirty="0">
                <a:cs typeface="Times New Roman" panose="02020603050405020304" pitchFamily="18" charset="0"/>
              </a:rPr>
              <a:t>Pritaikymas</a:t>
            </a:r>
          </a:p>
          <a:p>
            <a:r>
              <a:rPr lang="lt-LT" sz="1600" b="0" dirty="0">
                <a:cs typeface="Times New Roman" panose="02020603050405020304" pitchFamily="18" charset="0"/>
              </a:rPr>
              <a:t>Patogumas naudoti </a:t>
            </a:r>
          </a:p>
          <a:p>
            <a:r>
              <a:rPr lang="lt-LT" sz="1600" b="0" dirty="0">
                <a:cs typeface="Times New Roman" panose="02020603050405020304" pitchFamily="18" charset="0"/>
              </a:rPr>
              <a:t>Įgyvendinto sprendimo pritaikomumas</a:t>
            </a:r>
          </a:p>
        </p:txBody>
      </p:sp>
      <p:sp>
        <p:nvSpPr>
          <p:cNvPr id="5" name="Rectangle 4">
            <a:extLst>
              <a:ext uri="{FF2B5EF4-FFF2-40B4-BE49-F238E27FC236}">
                <a16:creationId xmlns:a16="http://schemas.microsoft.com/office/drawing/2014/main" id="{6C2BA908-C891-69B6-CCB2-B23430E5B4B0}"/>
              </a:ext>
            </a:extLst>
          </p:cNvPr>
          <p:cNvSpPr/>
          <p:nvPr/>
        </p:nvSpPr>
        <p:spPr>
          <a:xfrm>
            <a:off x="6105832" y="3274142"/>
            <a:ext cx="1061884" cy="5604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DC32162B-D754-C4BB-8046-85E1FACE66BD}"/>
              </a:ext>
            </a:extLst>
          </p:cNvPr>
          <p:cNvSpPr txBox="1"/>
          <p:nvPr/>
        </p:nvSpPr>
        <p:spPr>
          <a:xfrm>
            <a:off x="5483365" y="3917100"/>
            <a:ext cx="2022089" cy="215444"/>
          </a:xfrm>
          <a:prstGeom prst="rect">
            <a:avLst/>
          </a:prstGeom>
          <a:noFill/>
        </p:spPr>
        <p:txBody>
          <a:bodyPr wrap="square">
            <a:spAutoFit/>
          </a:bodyPr>
          <a:lstStyle/>
          <a:p>
            <a:pPr defTabSz="342900">
              <a:spcBef>
                <a:spcPts val="450"/>
              </a:spcBef>
              <a:buClr>
                <a:srgbClr val="003399"/>
              </a:buClr>
              <a:defRPr/>
            </a:pPr>
            <a:r>
              <a:rPr lang="lt-LT" sz="800">
                <a:solidFill>
                  <a:srgbClr val="003399"/>
                </a:solidFill>
                <a:latin typeface="Aptos Narrow" panose="020B0004020202020204" pitchFamily="34" charset="0"/>
              </a:rPr>
              <a:t>© EdNurg - stock.adobe.com</a:t>
            </a:r>
          </a:p>
        </p:txBody>
      </p:sp>
      <p:sp>
        <p:nvSpPr>
          <p:cNvPr id="6" name="Rectangle 8">
            <a:extLst>
              <a:ext uri="{FF2B5EF4-FFF2-40B4-BE49-F238E27FC236}">
                <a16:creationId xmlns:a16="http://schemas.microsoft.com/office/drawing/2014/main" id="{64908A87-4BCC-127C-FDBB-C2037BF33A84}"/>
              </a:ext>
            </a:extLst>
          </p:cNvPr>
          <p:cNvSpPr/>
          <p:nvPr/>
        </p:nvSpPr>
        <p:spPr>
          <a:xfrm>
            <a:off x="5556579" y="2036373"/>
            <a:ext cx="3445263" cy="1925035"/>
          </a:xfrm>
          <a:custGeom>
            <a:avLst/>
            <a:gdLst>
              <a:gd name="connsiteX0" fmla="*/ 0 w 3240360"/>
              <a:gd name="connsiteY0" fmla="*/ 0 h 1323306"/>
              <a:gd name="connsiteX1" fmla="*/ 3240360 w 3240360"/>
              <a:gd name="connsiteY1" fmla="*/ 0 h 1323306"/>
              <a:gd name="connsiteX2" fmla="*/ 3240360 w 3240360"/>
              <a:gd name="connsiteY2" fmla="*/ 1323306 h 1323306"/>
              <a:gd name="connsiteX3" fmla="*/ 0 w 3240360"/>
              <a:gd name="connsiteY3" fmla="*/ 1323306 h 1323306"/>
              <a:gd name="connsiteX4" fmla="*/ 0 w 3240360"/>
              <a:gd name="connsiteY4" fmla="*/ 0 h 1323306"/>
              <a:gd name="connsiteX0" fmla="*/ 0 w 3240360"/>
              <a:gd name="connsiteY0" fmla="*/ 0 h 1323306"/>
              <a:gd name="connsiteX1" fmla="*/ 3240360 w 3240360"/>
              <a:gd name="connsiteY1" fmla="*/ 0 h 1323306"/>
              <a:gd name="connsiteX2" fmla="*/ 3157016 w 3240360"/>
              <a:gd name="connsiteY2" fmla="*/ 1323306 h 1323306"/>
              <a:gd name="connsiteX3" fmla="*/ 0 w 3240360"/>
              <a:gd name="connsiteY3" fmla="*/ 1323306 h 1323306"/>
              <a:gd name="connsiteX4" fmla="*/ 0 w 3240360"/>
              <a:gd name="connsiteY4" fmla="*/ 0 h 1323306"/>
              <a:gd name="connsiteX0" fmla="*/ 0 w 3248064"/>
              <a:gd name="connsiteY0" fmla="*/ 0 h 1323306"/>
              <a:gd name="connsiteX1" fmla="*/ 3240360 w 3248064"/>
              <a:gd name="connsiteY1" fmla="*/ 0 h 1323306"/>
              <a:gd name="connsiteX2" fmla="*/ 3157016 w 3248064"/>
              <a:gd name="connsiteY2" fmla="*/ 1323306 h 1323306"/>
              <a:gd name="connsiteX3" fmla="*/ 0 w 3248064"/>
              <a:gd name="connsiteY3" fmla="*/ 1323306 h 1323306"/>
              <a:gd name="connsiteX4" fmla="*/ 0 w 3248064"/>
              <a:gd name="connsiteY4" fmla="*/ 0 h 1323306"/>
              <a:gd name="connsiteX0" fmla="*/ 0 w 3366567"/>
              <a:gd name="connsiteY0" fmla="*/ 0 h 1323306"/>
              <a:gd name="connsiteX1" fmla="*/ 3366567 w 3366567"/>
              <a:gd name="connsiteY1" fmla="*/ 2381 h 1323306"/>
              <a:gd name="connsiteX2" fmla="*/ 3157016 w 3366567"/>
              <a:gd name="connsiteY2" fmla="*/ 1323306 h 1323306"/>
              <a:gd name="connsiteX3" fmla="*/ 0 w 3366567"/>
              <a:gd name="connsiteY3" fmla="*/ 1323306 h 1323306"/>
              <a:gd name="connsiteX4" fmla="*/ 0 w 3366567"/>
              <a:gd name="connsiteY4" fmla="*/ 0 h 1323306"/>
              <a:gd name="connsiteX0" fmla="*/ 0 w 3371138"/>
              <a:gd name="connsiteY0" fmla="*/ 171881 h 1495187"/>
              <a:gd name="connsiteX1" fmla="*/ 3366567 w 3371138"/>
              <a:gd name="connsiteY1" fmla="*/ 174262 h 1495187"/>
              <a:gd name="connsiteX2" fmla="*/ 3157016 w 3371138"/>
              <a:gd name="connsiteY2" fmla="*/ 1495187 h 1495187"/>
              <a:gd name="connsiteX3" fmla="*/ 0 w 3371138"/>
              <a:gd name="connsiteY3" fmla="*/ 1495187 h 1495187"/>
              <a:gd name="connsiteX4" fmla="*/ 0 w 3371138"/>
              <a:gd name="connsiteY4" fmla="*/ 171881 h 1495187"/>
              <a:gd name="connsiteX0" fmla="*/ 0 w 3495806"/>
              <a:gd name="connsiteY0" fmla="*/ 0 h 1323306"/>
              <a:gd name="connsiteX1" fmla="*/ 3366567 w 3495806"/>
              <a:gd name="connsiteY1" fmla="*/ 2381 h 1323306"/>
              <a:gd name="connsiteX2" fmla="*/ 3157016 w 3495806"/>
              <a:gd name="connsiteY2" fmla="*/ 1323306 h 1323306"/>
              <a:gd name="connsiteX3" fmla="*/ 0 w 3495806"/>
              <a:gd name="connsiteY3" fmla="*/ 1323306 h 1323306"/>
              <a:gd name="connsiteX4" fmla="*/ 0 w 3495806"/>
              <a:gd name="connsiteY4" fmla="*/ 0 h 1323306"/>
              <a:gd name="connsiteX0" fmla="*/ 0 w 3387751"/>
              <a:gd name="connsiteY0" fmla="*/ 0 h 1323306"/>
              <a:gd name="connsiteX1" fmla="*/ 3366567 w 3387751"/>
              <a:gd name="connsiteY1" fmla="*/ 2381 h 1323306"/>
              <a:gd name="connsiteX2" fmla="*/ 3157016 w 3387751"/>
              <a:gd name="connsiteY2" fmla="*/ 1323306 h 1323306"/>
              <a:gd name="connsiteX3" fmla="*/ 0 w 3387751"/>
              <a:gd name="connsiteY3" fmla="*/ 1323306 h 1323306"/>
              <a:gd name="connsiteX4" fmla="*/ 0 w 3387751"/>
              <a:gd name="connsiteY4" fmla="*/ 0 h 1323306"/>
              <a:gd name="connsiteX0" fmla="*/ 0 w 3370471"/>
              <a:gd name="connsiteY0" fmla="*/ 0 h 1323306"/>
              <a:gd name="connsiteX1" fmla="*/ 3366567 w 3370471"/>
              <a:gd name="connsiteY1" fmla="*/ 2381 h 1323306"/>
              <a:gd name="connsiteX2" fmla="*/ 3157016 w 3370471"/>
              <a:gd name="connsiteY2" fmla="*/ 1323306 h 1323306"/>
              <a:gd name="connsiteX3" fmla="*/ 0 w 3370471"/>
              <a:gd name="connsiteY3" fmla="*/ 1323306 h 1323306"/>
              <a:gd name="connsiteX4" fmla="*/ 0 w 3370471"/>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0 w 3371540"/>
              <a:gd name="connsiteY3" fmla="*/ 1323306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20131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10606 h 1323306"/>
              <a:gd name="connsiteX4" fmla="*/ 0 w 3371540"/>
              <a:gd name="connsiteY4" fmla="*/ 0 h 1323306"/>
              <a:gd name="connsiteX0" fmla="*/ 0 w 3328692"/>
              <a:gd name="connsiteY0" fmla="*/ 0 h 1323306"/>
              <a:gd name="connsiteX1" fmla="*/ 3318942 w 3328692"/>
              <a:gd name="connsiteY1" fmla="*/ 9798 h 1323306"/>
              <a:gd name="connsiteX2" fmla="*/ 3157016 w 3328692"/>
              <a:gd name="connsiteY2" fmla="*/ 1323306 h 1323306"/>
              <a:gd name="connsiteX3" fmla="*/ 3175 w 3328692"/>
              <a:gd name="connsiteY3" fmla="*/ 1310606 h 1323306"/>
              <a:gd name="connsiteX4" fmla="*/ 0 w 3328692"/>
              <a:gd name="connsiteY4" fmla="*/ 0 h 1323306"/>
              <a:gd name="connsiteX0" fmla="*/ 0 w 3224563"/>
              <a:gd name="connsiteY0" fmla="*/ 0 h 1323306"/>
              <a:gd name="connsiteX1" fmla="*/ 3074467 w 3224563"/>
              <a:gd name="connsiteY1" fmla="*/ 7326 h 1323306"/>
              <a:gd name="connsiteX2" fmla="*/ 3157016 w 3224563"/>
              <a:gd name="connsiteY2" fmla="*/ 1323306 h 1323306"/>
              <a:gd name="connsiteX3" fmla="*/ 3175 w 3224563"/>
              <a:gd name="connsiteY3" fmla="*/ 1310606 h 1323306"/>
              <a:gd name="connsiteX4" fmla="*/ 0 w 3224563"/>
              <a:gd name="connsiteY4" fmla="*/ 0 h 1323306"/>
              <a:gd name="connsiteX0" fmla="*/ 0 w 3229381"/>
              <a:gd name="connsiteY0" fmla="*/ 0 h 1323306"/>
              <a:gd name="connsiteX1" fmla="*/ 3074467 w 3229381"/>
              <a:gd name="connsiteY1" fmla="*/ 7326 h 1323306"/>
              <a:gd name="connsiteX2" fmla="*/ 3157016 w 3229381"/>
              <a:gd name="connsiteY2" fmla="*/ 1323306 h 1323306"/>
              <a:gd name="connsiteX3" fmla="*/ 3175 w 3229381"/>
              <a:gd name="connsiteY3" fmla="*/ 1310606 h 1323306"/>
              <a:gd name="connsiteX4" fmla="*/ 0 w 3229381"/>
              <a:gd name="connsiteY4" fmla="*/ 0 h 1323306"/>
              <a:gd name="connsiteX0" fmla="*/ 0 w 3240926"/>
              <a:gd name="connsiteY0" fmla="*/ 3713 h 1327019"/>
              <a:gd name="connsiteX1" fmla="*/ 3124086 w 3240926"/>
              <a:gd name="connsiteY1" fmla="*/ 0 h 1327019"/>
              <a:gd name="connsiteX2" fmla="*/ 3157016 w 3240926"/>
              <a:gd name="connsiteY2" fmla="*/ 1327019 h 1327019"/>
              <a:gd name="connsiteX3" fmla="*/ 3175 w 3240926"/>
              <a:gd name="connsiteY3" fmla="*/ 1314319 h 1327019"/>
              <a:gd name="connsiteX4" fmla="*/ 0 w 3240926"/>
              <a:gd name="connsiteY4" fmla="*/ 3713 h 1327019"/>
              <a:gd name="connsiteX0" fmla="*/ 0 w 3484027"/>
              <a:gd name="connsiteY0" fmla="*/ 3713 h 1327019"/>
              <a:gd name="connsiteX1" fmla="*/ 3124086 w 3484027"/>
              <a:gd name="connsiteY1" fmla="*/ 0 h 1327019"/>
              <a:gd name="connsiteX2" fmla="*/ 3440551 w 3484027"/>
              <a:gd name="connsiteY2" fmla="*/ 1327019 h 1327019"/>
              <a:gd name="connsiteX3" fmla="*/ 3175 w 3484027"/>
              <a:gd name="connsiteY3" fmla="*/ 1314319 h 1327019"/>
              <a:gd name="connsiteX4" fmla="*/ 0 w 3484027"/>
              <a:gd name="connsiteY4" fmla="*/ 3713 h 1327019"/>
              <a:gd name="connsiteX0" fmla="*/ 0 w 3461109"/>
              <a:gd name="connsiteY0" fmla="*/ 3713 h 1327019"/>
              <a:gd name="connsiteX1" fmla="*/ 3124086 w 3461109"/>
              <a:gd name="connsiteY1" fmla="*/ 0 h 1327019"/>
              <a:gd name="connsiteX2" fmla="*/ 3440551 w 3461109"/>
              <a:gd name="connsiteY2" fmla="*/ 1327019 h 1327019"/>
              <a:gd name="connsiteX3" fmla="*/ 3175 w 3461109"/>
              <a:gd name="connsiteY3" fmla="*/ 1314319 h 1327019"/>
              <a:gd name="connsiteX4" fmla="*/ 0 w 3461109"/>
              <a:gd name="connsiteY4" fmla="*/ 3713 h 1327019"/>
              <a:gd name="connsiteX0" fmla="*/ 0 w 3440551"/>
              <a:gd name="connsiteY0" fmla="*/ 3713 h 1327019"/>
              <a:gd name="connsiteX1" fmla="*/ 3124086 w 3440551"/>
              <a:gd name="connsiteY1" fmla="*/ 0 h 1327019"/>
              <a:gd name="connsiteX2" fmla="*/ 3440551 w 3440551"/>
              <a:gd name="connsiteY2" fmla="*/ 1327019 h 1327019"/>
              <a:gd name="connsiteX3" fmla="*/ 3175 w 3440551"/>
              <a:gd name="connsiteY3" fmla="*/ 1314319 h 1327019"/>
              <a:gd name="connsiteX4" fmla="*/ 0 w 3440551"/>
              <a:gd name="connsiteY4" fmla="*/ 3713 h 1327019"/>
              <a:gd name="connsiteX0" fmla="*/ 0 w 3443190"/>
              <a:gd name="connsiteY0" fmla="*/ 3713 h 1327019"/>
              <a:gd name="connsiteX1" fmla="*/ 3124086 w 3443190"/>
              <a:gd name="connsiteY1" fmla="*/ 0 h 1327019"/>
              <a:gd name="connsiteX2" fmla="*/ 3440551 w 3443190"/>
              <a:gd name="connsiteY2" fmla="*/ 1327019 h 1327019"/>
              <a:gd name="connsiteX3" fmla="*/ 3175 w 3443190"/>
              <a:gd name="connsiteY3" fmla="*/ 1314319 h 1327019"/>
              <a:gd name="connsiteX4" fmla="*/ 0 w 3443190"/>
              <a:gd name="connsiteY4" fmla="*/ 3713 h 1327019"/>
              <a:gd name="connsiteX0" fmla="*/ 0 w 3442625"/>
              <a:gd name="connsiteY0" fmla="*/ 2073 h 1325379"/>
              <a:gd name="connsiteX1" fmla="*/ 3035980 w 3442625"/>
              <a:gd name="connsiteY1" fmla="*/ 0 h 1325379"/>
              <a:gd name="connsiteX2" fmla="*/ 3440551 w 3442625"/>
              <a:gd name="connsiteY2" fmla="*/ 1325379 h 1325379"/>
              <a:gd name="connsiteX3" fmla="*/ 3175 w 3442625"/>
              <a:gd name="connsiteY3" fmla="*/ 1312679 h 1325379"/>
              <a:gd name="connsiteX4" fmla="*/ 0 w 3442625"/>
              <a:gd name="connsiteY4" fmla="*/ 2073 h 1325379"/>
              <a:gd name="connsiteX0" fmla="*/ 0 w 3445652"/>
              <a:gd name="connsiteY0" fmla="*/ 2073 h 1325379"/>
              <a:gd name="connsiteX1" fmla="*/ 3035980 w 3445652"/>
              <a:gd name="connsiteY1" fmla="*/ 0 h 1325379"/>
              <a:gd name="connsiteX2" fmla="*/ 3440551 w 3445652"/>
              <a:gd name="connsiteY2" fmla="*/ 1325379 h 1325379"/>
              <a:gd name="connsiteX3" fmla="*/ 3175 w 3445652"/>
              <a:gd name="connsiteY3" fmla="*/ 1312679 h 1325379"/>
              <a:gd name="connsiteX4" fmla="*/ 0 w 3445652"/>
              <a:gd name="connsiteY4" fmla="*/ 2073 h 1325379"/>
              <a:gd name="connsiteX0" fmla="*/ 0 w 3445263"/>
              <a:gd name="connsiteY0" fmla="*/ 2073 h 1325379"/>
              <a:gd name="connsiteX1" fmla="*/ 3035980 w 3445263"/>
              <a:gd name="connsiteY1" fmla="*/ 0 h 1325379"/>
              <a:gd name="connsiteX2" fmla="*/ 3440551 w 3445263"/>
              <a:gd name="connsiteY2" fmla="*/ 1325379 h 1325379"/>
              <a:gd name="connsiteX3" fmla="*/ 3175 w 3445263"/>
              <a:gd name="connsiteY3" fmla="*/ 1312679 h 1325379"/>
              <a:gd name="connsiteX4" fmla="*/ 0 w 3445263"/>
              <a:gd name="connsiteY4" fmla="*/ 2073 h 1325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5263" h="1325379">
                <a:moveTo>
                  <a:pt x="0" y="2073"/>
                </a:moveTo>
                <a:lnTo>
                  <a:pt x="3035980" y="0"/>
                </a:lnTo>
                <a:cubicBezTo>
                  <a:pt x="3086780" y="24293"/>
                  <a:pt x="3493308" y="776175"/>
                  <a:pt x="3440551" y="1325379"/>
                </a:cubicBezTo>
                <a:lnTo>
                  <a:pt x="3175" y="1312679"/>
                </a:lnTo>
                <a:cubicBezTo>
                  <a:pt x="2117" y="872635"/>
                  <a:pt x="1058" y="442117"/>
                  <a:pt x="0" y="2073"/>
                </a:cubicBezTo>
                <a:close/>
              </a:path>
            </a:pathLst>
          </a:custGeom>
          <a:blipFill>
            <a:blip r:embed="rId3" cstate="print">
              <a:extLst>
                <a:ext uri="{28A0092B-C50C-407E-A947-70E740481C1C}">
                  <a14:useLocalDpi xmlns:a14="http://schemas.microsoft.com/office/drawing/2010/main" val="0"/>
                </a:ext>
              </a:extLst>
            </a:blip>
            <a:srcRect/>
            <a:stretch>
              <a:fillRect t="-9657" b="-965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Tree>
    <p:extLst>
      <p:ext uri="{BB962C8B-B14F-4D97-AF65-F5344CB8AC3E}">
        <p14:creationId xmlns:p14="http://schemas.microsoft.com/office/powerpoint/2010/main" val="29823673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51229BF-F333-91A6-A50C-D5D2F50B2244}"/>
              </a:ext>
            </a:extLst>
          </p:cNvPr>
          <p:cNvSpPr>
            <a:spLocks noGrp="1"/>
          </p:cNvSpPr>
          <p:nvPr>
            <p:ph type="title"/>
          </p:nvPr>
        </p:nvSpPr>
        <p:spPr>
          <a:xfrm>
            <a:off x="387105" y="15757"/>
            <a:ext cx="7309095" cy="646331"/>
          </a:xfrm>
        </p:spPr>
        <p:txBody>
          <a:bodyPr>
            <a:spAutoFit/>
          </a:bodyPr>
          <a:lstStyle/>
          <a:p>
            <a:r>
              <a:rPr lang="lt-LT"/>
              <a:t>Išmaniųjų skaitmeninių sistemų DSS srityje įgyvendinimo ir naudojimo principai</a:t>
            </a:r>
          </a:p>
        </p:txBody>
      </p:sp>
      <p:sp>
        <p:nvSpPr>
          <p:cNvPr id="10" name="Content Placeholder 2">
            <a:extLst>
              <a:ext uri="{FF2B5EF4-FFF2-40B4-BE49-F238E27FC236}">
                <a16:creationId xmlns:a16="http://schemas.microsoft.com/office/drawing/2014/main" id="{C5E43677-2011-9EEE-186A-4B221D7F957D}"/>
              </a:ext>
            </a:extLst>
          </p:cNvPr>
          <p:cNvSpPr txBox="1">
            <a:spLocks/>
          </p:cNvSpPr>
          <p:nvPr/>
        </p:nvSpPr>
        <p:spPr>
          <a:xfrm>
            <a:off x="534004" y="1097521"/>
            <a:ext cx="4365655" cy="2564805"/>
          </a:xfrm>
          <a:prstGeom prst="rect">
            <a:avLst/>
          </a:prstGeom>
        </p:spPr>
        <p:txBody>
          <a:bodyPr>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lt-LT" sz="1600" b="0" dirty="0">
                <a:cs typeface="Times New Roman" panose="02020603050405020304" pitchFamily="18" charset="0"/>
              </a:rPr>
              <a:t>Įtraukite darbuotojus</a:t>
            </a:r>
          </a:p>
          <a:p>
            <a:r>
              <a:rPr lang="lt-LT" sz="1600" b="0" dirty="0">
                <a:cs typeface="Times New Roman" panose="02020603050405020304" pitchFamily="18" charset="0"/>
              </a:rPr>
              <a:t>Užtikrinkite duomenų saugumą ir privatumą</a:t>
            </a:r>
          </a:p>
          <a:p>
            <a:r>
              <a:rPr lang="lt-LT" sz="1600" b="0" dirty="0">
                <a:cs typeface="Times New Roman" panose="02020603050405020304" pitchFamily="18" charset="0"/>
              </a:rPr>
              <a:t>Nustatykite sistemos paskirtį ir apie tai informuokite</a:t>
            </a:r>
          </a:p>
          <a:p>
            <a:r>
              <a:rPr lang="lt-LT" sz="1600" b="0" dirty="0">
                <a:cs typeface="Times New Roman" panose="02020603050405020304" pitchFamily="18" charset="0"/>
              </a:rPr>
              <a:t>Užtikrinkite integraciją su esama infrastruktūra ir </a:t>
            </a:r>
            <a:r>
              <a:rPr lang="lt-LT" sz="1600" b="0" dirty="0" err="1">
                <a:cs typeface="Times New Roman" panose="02020603050405020304" pitchFamily="18" charset="0"/>
              </a:rPr>
              <a:t>DSS</a:t>
            </a:r>
            <a:r>
              <a:rPr lang="lt-LT" sz="1600" b="0" dirty="0">
                <a:cs typeface="Times New Roman" panose="02020603050405020304" pitchFamily="18" charset="0"/>
              </a:rPr>
              <a:t> sistemomis</a:t>
            </a:r>
          </a:p>
          <a:p>
            <a:r>
              <a:rPr lang="lt-LT" sz="1600" b="0" dirty="0">
                <a:cs typeface="Times New Roman" panose="02020603050405020304" pitchFamily="18" charset="0"/>
              </a:rPr>
              <a:t>Bendradarbiaukite su gamintoju (projektuotoju) sistemos įgyvendinimo ir naudojimo metu</a:t>
            </a:r>
          </a:p>
        </p:txBody>
      </p:sp>
      <p:sp>
        <p:nvSpPr>
          <p:cNvPr id="11" name="TextBox 10">
            <a:extLst>
              <a:ext uri="{FF2B5EF4-FFF2-40B4-BE49-F238E27FC236}">
                <a16:creationId xmlns:a16="http://schemas.microsoft.com/office/drawing/2014/main" id="{D28D0EB4-339A-4ADB-E838-918AC2BD18CE}"/>
              </a:ext>
            </a:extLst>
          </p:cNvPr>
          <p:cNvSpPr txBox="1"/>
          <p:nvPr/>
        </p:nvSpPr>
        <p:spPr>
          <a:xfrm>
            <a:off x="5393070" y="2571749"/>
            <a:ext cx="1780861" cy="215444"/>
          </a:xfrm>
          <a:prstGeom prst="rect">
            <a:avLst/>
          </a:prstGeom>
          <a:noFill/>
        </p:spPr>
        <p:txBody>
          <a:bodyPr wrap="square">
            <a:spAutoFit/>
          </a:bodyPr>
          <a:lstStyle/>
          <a:p>
            <a:pPr algn="r" defTabSz="342900">
              <a:spcBef>
                <a:spcPts val="450"/>
              </a:spcBef>
              <a:buClr>
                <a:srgbClr val="003399"/>
              </a:buClr>
              <a:defRPr/>
            </a:pPr>
            <a:r>
              <a:rPr lang="lt-LT" sz="800">
                <a:solidFill>
                  <a:srgbClr val="003399"/>
                </a:solidFill>
                <a:latin typeface="Aptos Narrow" panose="020B0004020202020204" pitchFamily="34" charset="0"/>
              </a:rPr>
              <a:t>© Sitthiphong - stock.adobe.com</a:t>
            </a:r>
          </a:p>
        </p:txBody>
      </p:sp>
      <p:sp>
        <p:nvSpPr>
          <p:cNvPr id="12" name="Rectangle 8">
            <a:extLst>
              <a:ext uri="{FF2B5EF4-FFF2-40B4-BE49-F238E27FC236}">
                <a16:creationId xmlns:a16="http://schemas.microsoft.com/office/drawing/2014/main" id="{7D33AA39-A26C-9F8C-787E-261C9EF5280D}"/>
              </a:ext>
            </a:extLst>
          </p:cNvPr>
          <p:cNvSpPr/>
          <p:nvPr/>
        </p:nvSpPr>
        <p:spPr>
          <a:xfrm>
            <a:off x="5742155" y="665568"/>
            <a:ext cx="3024073" cy="1922058"/>
          </a:xfrm>
          <a:custGeom>
            <a:avLst/>
            <a:gdLst>
              <a:gd name="connsiteX0" fmla="*/ 0 w 3240360"/>
              <a:gd name="connsiteY0" fmla="*/ 0 h 1323306"/>
              <a:gd name="connsiteX1" fmla="*/ 3240360 w 3240360"/>
              <a:gd name="connsiteY1" fmla="*/ 0 h 1323306"/>
              <a:gd name="connsiteX2" fmla="*/ 3240360 w 3240360"/>
              <a:gd name="connsiteY2" fmla="*/ 1323306 h 1323306"/>
              <a:gd name="connsiteX3" fmla="*/ 0 w 3240360"/>
              <a:gd name="connsiteY3" fmla="*/ 1323306 h 1323306"/>
              <a:gd name="connsiteX4" fmla="*/ 0 w 3240360"/>
              <a:gd name="connsiteY4" fmla="*/ 0 h 1323306"/>
              <a:gd name="connsiteX0" fmla="*/ 0 w 3240360"/>
              <a:gd name="connsiteY0" fmla="*/ 0 h 1323306"/>
              <a:gd name="connsiteX1" fmla="*/ 3240360 w 3240360"/>
              <a:gd name="connsiteY1" fmla="*/ 0 h 1323306"/>
              <a:gd name="connsiteX2" fmla="*/ 3157016 w 3240360"/>
              <a:gd name="connsiteY2" fmla="*/ 1323306 h 1323306"/>
              <a:gd name="connsiteX3" fmla="*/ 0 w 3240360"/>
              <a:gd name="connsiteY3" fmla="*/ 1323306 h 1323306"/>
              <a:gd name="connsiteX4" fmla="*/ 0 w 3240360"/>
              <a:gd name="connsiteY4" fmla="*/ 0 h 1323306"/>
              <a:gd name="connsiteX0" fmla="*/ 0 w 3248064"/>
              <a:gd name="connsiteY0" fmla="*/ 0 h 1323306"/>
              <a:gd name="connsiteX1" fmla="*/ 3240360 w 3248064"/>
              <a:gd name="connsiteY1" fmla="*/ 0 h 1323306"/>
              <a:gd name="connsiteX2" fmla="*/ 3157016 w 3248064"/>
              <a:gd name="connsiteY2" fmla="*/ 1323306 h 1323306"/>
              <a:gd name="connsiteX3" fmla="*/ 0 w 3248064"/>
              <a:gd name="connsiteY3" fmla="*/ 1323306 h 1323306"/>
              <a:gd name="connsiteX4" fmla="*/ 0 w 3248064"/>
              <a:gd name="connsiteY4" fmla="*/ 0 h 1323306"/>
              <a:gd name="connsiteX0" fmla="*/ 0 w 3366567"/>
              <a:gd name="connsiteY0" fmla="*/ 0 h 1323306"/>
              <a:gd name="connsiteX1" fmla="*/ 3366567 w 3366567"/>
              <a:gd name="connsiteY1" fmla="*/ 2381 h 1323306"/>
              <a:gd name="connsiteX2" fmla="*/ 3157016 w 3366567"/>
              <a:gd name="connsiteY2" fmla="*/ 1323306 h 1323306"/>
              <a:gd name="connsiteX3" fmla="*/ 0 w 3366567"/>
              <a:gd name="connsiteY3" fmla="*/ 1323306 h 1323306"/>
              <a:gd name="connsiteX4" fmla="*/ 0 w 3366567"/>
              <a:gd name="connsiteY4" fmla="*/ 0 h 1323306"/>
              <a:gd name="connsiteX0" fmla="*/ 0 w 3371138"/>
              <a:gd name="connsiteY0" fmla="*/ 171881 h 1495187"/>
              <a:gd name="connsiteX1" fmla="*/ 3366567 w 3371138"/>
              <a:gd name="connsiteY1" fmla="*/ 174262 h 1495187"/>
              <a:gd name="connsiteX2" fmla="*/ 3157016 w 3371138"/>
              <a:gd name="connsiteY2" fmla="*/ 1495187 h 1495187"/>
              <a:gd name="connsiteX3" fmla="*/ 0 w 3371138"/>
              <a:gd name="connsiteY3" fmla="*/ 1495187 h 1495187"/>
              <a:gd name="connsiteX4" fmla="*/ 0 w 3371138"/>
              <a:gd name="connsiteY4" fmla="*/ 171881 h 1495187"/>
              <a:gd name="connsiteX0" fmla="*/ 0 w 3495806"/>
              <a:gd name="connsiteY0" fmla="*/ 0 h 1323306"/>
              <a:gd name="connsiteX1" fmla="*/ 3366567 w 3495806"/>
              <a:gd name="connsiteY1" fmla="*/ 2381 h 1323306"/>
              <a:gd name="connsiteX2" fmla="*/ 3157016 w 3495806"/>
              <a:gd name="connsiteY2" fmla="*/ 1323306 h 1323306"/>
              <a:gd name="connsiteX3" fmla="*/ 0 w 3495806"/>
              <a:gd name="connsiteY3" fmla="*/ 1323306 h 1323306"/>
              <a:gd name="connsiteX4" fmla="*/ 0 w 3495806"/>
              <a:gd name="connsiteY4" fmla="*/ 0 h 1323306"/>
              <a:gd name="connsiteX0" fmla="*/ 0 w 3387751"/>
              <a:gd name="connsiteY0" fmla="*/ 0 h 1323306"/>
              <a:gd name="connsiteX1" fmla="*/ 3366567 w 3387751"/>
              <a:gd name="connsiteY1" fmla="*/ 2381 h 1323306"/>
              <a:gd name="connsiteX2" fmla="*/ 3157016 w 3387751"/>
              <a:gd name="connsiteY2" fmla="*/ 1323306 h 1323306"/>
              <a:gd name="connsiteX3" fmla="*/ 0 w 3387751"/>
              <a:gd name="connsiteY3" fmla="*/ 1323306 h 1323306"/>
              <a:gd name="connsiteX4" fmla="*/ 0 w 3387751"/>
              <a:gd name="connsiteY4" fmla="*/ 0 h 1323306"/>
              <a:gd name="connsiteX0" fmla="*/ 0 w 3370471"/>
              <a:gd name="connsiteY0" fmla="*/ 0 h 1323306"/>
              <a:gd name="connsiteX1" fmla="*/ 3366567 w 3370471"/>
              <a:gd name="connsiteY1" fmla="*/ 2381 h 1323306"/>
              <a:gd name="connsiteX2" fmla="*/ 3157016 w 3370471"/>
              <a:gd name="connsiteY2" fmla="*/ 1323306 h 1323306"/>
              <a:gd name="connsiteX3" fmla="*/ 0 w 3370471"/>
              <a:gd name="connsiteY3" fmla="*/ 1323306 h 1323306"/>
              <a:gd name="connsiteX4" fmla="*/ 0 w 3370471"/>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0 w 3371540"/>
              <a:gd name="connsiteY3" fmla="*/ 1323306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20131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10606 h 1323306"/>
              <a:gd name="connsiteX4" fmla="*/ 0 w 3371540"/>
              <a:gd name="connsiteY4" fmla="*/ 0 h 1323306"/>
              <a:gd name="connsiteX0" fmla="*/ 0 w 3328692"/>
              <a:gd name="connsiteY0" fmla="*/ 0 h 1323306"/>
              <a:gd name="connsiteX1" fmla="*/ 3318942 w 3328692"/>
              <a:gd name="connsiteY1" fmla="*/ 9798 h 1323306"/>
              <a:gd name="connsiteX2" fmla="*/ 3157016 w 3328692"/>
              <a:gd name="connsiteY2" fmla="*/ 1323306 h 1323306"/>
              <a:gd name="connsiteX3" fmla="*/ 3175 w 3328692"/>
              <a:gd name="connsiteY3" fmla="*/ 1310606 h 1323306"/>
              <a:gd name="connsiteX4" fmla="*/ 0 w 3328692"/>
              <a:gd name="connsiteY4" fmla="*/ 0 h 1323306"/>
              <a:gd name="connsiteX0" fmla="*/ 0 w 3224563"/>
              <a:gd name="connsiteY0" fmla="*/ 0 h 1323306"/>
              <a:gd name="connsiteX1" fmla="*/ 3074467 w 3224563"/>
              <a:gd name="connsiteY1" fmla="*/ 7326 h 1323306"/>
              <a:gd name="connsiteX2" fmla="*/ 3157016 w 3224563"/>
              <a:gd name="connsiteY2" fmla="*/ 1323306 h 1323306"/>
              <a:gd name="connsiteX3" fmla="*/ 3175 w 3224563"/>
              <a:gd name="connsiteY3" fmla="*/ 1310606 h 1323306"/>
              <a:gd name="connsiteX4" fmla="*/ 0 w 3224563"/>
              <a:gd name="connsiteY4" fmla="*/ 0 h 1323306"/>
              <a:gd name="connsiteX0" fmla="*/ 0 w 3229381"/>
              <a:gd name="connsiteY0" fmla="*/ 0 h 1323306"/>
              <a:gd name="connsiteX1" fmla="*/ 3074467 w 3229381"/>
              <a:gd name="connsiteY1" fmla="*/ 7326 h 1323306"/>
              <a:gd name="connsiteX2" fmla="*/ 3157016 w 3229381"/>
              <a:gd name="connsiteY2" fmla="*/ 1323306 h 1323306"/>
              <a:gd name="connsiteX3" fmla="*/ 3175 w 3229381"/>
              <a:gd name="connsiteY3" fmla="*/ 1310606 h 1323306"/>
              <a:gd name="connsiteX4" fmla="*/ 0 w 3229381"/>
              <a:gd name="connsiteY4" fmla="*/ 0 h 1323306"/>
              <a:gd name="connsiteX0" fmla="*/ 0 w 3240926"/>
              <a:gd name="connsiteY0" fmla="*/ 3713 h 1327019"/>
              <a:gd name="connsiteX1" fmla="*/ 3124086 w 3240926"/>
              <a:gd name="connsiteY1" fmla="*/ 0 h 1327019"/>
              <a:gd name="connsiteX2" fmla="*/ 3157016 w 3240926"/>
              <a:gd name="connsiteY2" fmla="*/ 1327019 h 1327019"/>
              <a:gd name="connsiteX3" fmla="*/ 3175 w 3240926"/>
              <a:gd name="connsiteY3" fmla="*/ 1314319 h 1327019"/>
              <a:gd name="connsiteX4" fmla="*/ 0 w 3240926"/>
              <a:gd name="connsiteY4" fmla="*/ 3713 h 1327019"/>
              <a:gd name="connsiteX0" fmla="*/ 0 w 3484027"/>
              <a:gd name="connsiteY0" fmla="*/ 3713 h 1327019"/>
              <a:gd name="connsiteX1" fmla="*/ 3124086 w 3484027"/>
              <a:gd name="connsiteY1" fmla="*/ 0 h 1327019"/>
              <a:gd name="connsiteX2" fmla="*/ 3440551 w 3484027"/>
              <a:gd name="connsiteY2" fmla="*/ 1327019 h 1327019"/>
              <a:gd name="connsiteX3" fmla="*/ 3175 w 3484027"/>
              <a:gd name="connsiteY3" fmla="*/ 1314319 h 1327019"/>
              <a:gd name="connsiteX4" fmla="*/ 0 w 3484027"/>
              <a:gd name="connsiteY4" fmla="*/ 3713 h 1327019"/>
              <a:gd name="connsiteX0" fmla="*/ 0 w 3461109"/>
              <a:gd name="connsiteY0" fmla="*/ 3713 h 1327019"/>
              <a:gd name="connsiteX1" fmla="*/ 3124086 w 3461109"/>
              <a:gd name="connsiteY1" fmla="*/ 0 h 1327019"/>
              <a:gd name="connsiteX2" fmla="*/ 3440551 w 3461109"/>
              <a:gd name="connsiteY2" fmla="*/ 1327019 h 1327019"/>
              <a:gd name="connsiteX3" fmla="*/ 3175 w 3461109"/>
              <a:gd name="connsiteY3" fmla="*/ 1314319 h 1327019"/>
              <a:gd name="connsiteX4" fmla="*/ 0 w 3461109"/>
              <a:gd name="connsiteY4" fmla="*/ 3713 h 1327019"/>
              <a:gd name="connsiteX0" fmla="*/ 0 w 3440551"/>
              <a:gd name="connsiteY0" fmla="*/ 3713 h 1327019"/>
              <a:gd name="connsiteX1" fmla="*/ 3124086 w 3440551"/>
              <a:gd name="connsiteY1" fmla="*/ 0 h 1327019"/>
              <a:gd name="connsiteX2" fmla="*/ 3440551 w 3440551"/>
              <a:gd name="connsiteY2" fmla="*/ 1327019 h 1327019"/>
              <a:gd name="connsiteX3" fmla="*/ 3175 w 3440551"/>
              <a:gd name="connsiteY3" fmla="*/ 1314319 h 1327019"/>
              <a:gd name="connsiteX4" fmla="*/ 0 w 3440551"/>
              <a:gd name="connsiteY4" fmla="*/ 3713 h 1327019"/>
              <a:gd name="connsiteX0" fmla="*/ 0 w 3443190"/>
              <a:gd name="connsiteY0" fmla="*/ 3713 h 1327019"/>
              <a:gd name="connsiteX1" fmla="*/ 3124086 w 3443190"/>
              <a:gd name="connsiteY1" fmla="*/ 0 h 1327019"/>
              <a:gd name="connsiteX2" fmla="*/ 3440551 w 3443190"/>
              <a:gd name="connsiteY2" fmla="*/ 1327019 h 1327019"/>
              <a:gd name="connsiteX3" fmla="*/ 3175 w 3443190"/>
              <a:gd name="connsiteY3" fmla="*/ 1314319 h 1327019"/>
              <a:gd name="connsiteX4" fmla="*/ 0 w 3443190"/>
              <a:gd name="connsiteY4" fmla="*/ 3713 h 1327019"/>
              <a:gd name="connsiteX0" fmla="*/ 0 w 3442625"/>
              <a:gd name="connsiteY0" fmla="*/ 2073 h 1325379"/>
              <a:gd name="connsiteX1" fmla="*/ 3035980 w 3442625"/>
              <a:gd name="connsiteY1" fmla="*/ 0 h 1325379"/>
              <a:gd name="connsiteX2" fmla="*/ 3440551 w 3442625"/>
              <a:gd name="connsiteY2" fmla="*/ 1325379 h 1325379"/>
              <a:gd name="connsiteX3" fmla="*/ 3175 w 3442625"/>
              <a:gd name="connsiteY3" fmla="*/ 1312679 h 1325379"/>
              <a:gd name="connsiteX4" fmla="*/ 0 w 3442625"/>
              <a:gd name="connsiteY4" fmla="*/ 2073 h 1325379"/>
              <a:gd name="connsiteX0" fmla="*/ 0 w 3445652"/>
              <a:gd name="connsiteY0" fmla="*/ 2073 h 1325379"/>
              <a:gd name="connsiteX1" fmla="*/ 3035980 w 3445652"/>
              <a:gd name="connsiteY1" fmla="*/ 0 h 1325379"/>
              <a:gd name="connsiteX2" fmla="*/ 3440551 w 3445652"/>
              <a:gd name="connsiteY2" fmla="*/ 1325379 h 1325379"/>
              <a:gd name="connsiteX3" fmla="*/ 3175 w 3445652"/>
              <a:gd name="connsiteY3" fmla="*/ 1312679 h 1325379"/>
              <a:gd name="connsiteX4" fmla="*/ 0 w 3445652"/>
              <a:gd name="connsiteY4" fmla="*/ 2073 h 1325379"/>
              <a:gd name="connsiteX0" fmla="*/ 0 w 3445263"/>
              <a:gd name="connsiteY0" fmla="*/ 2073 h 1325379"/>
              <a:gd name="connsiteX1" fmla="*/ 3035980 w 3445263"/>
              <a:gd name="connsiteY1" fmla="*/ 0 h 1325379"/>
              <a:gd name="connsiteX2" fmla="*/ 3440551 w 3445263"/>
              <a:gd name="connsiteY2" fmla="*/ 1325379 h 1325379"/>
              <a:gd name="connsiteX3" fmla="*/ 3175 w 3445263"/>
              <a:gd name="connsiteY3" fmla="*/ 1312679 h 1325379"/>
              <a:gd name="connsiteX4" fmla="*/ 0 w 3445263"/>
              <a:gd name="connsiteY4" fmla="*/ 2073 h 1325379"/>
              <a:gd name="connsiteX0" fmla="*/ 0 w 3471174"/>
              <a:gd name="connsiteY0" fmla="*/ 2073 h 1325379"/>
              <a:gd name="connsiteX1" fmla="*/ 3035980 w 3471174"/>
              <a:gd name="connsiteY1" fmla="*/ 0 h 1325379"/>
              <a:gd name="connsiteX2" fmla="*/ 3466724 w 3471174"/>
              <a:gd name="connsiteY2" fmla="*/ 1325379 h 1325379"/>
              <a:gd name="connsiteX3" fmla="*/ 3175 w 3471174"/>
              <a:gd name="connsiteY3" fmla="*/ 1312679 h 1325379"/>
              <a:gd name="connsiteX4" fmla="*/ 0 w 3471174"/>
              <a:gd name="connsiteY4" fmla="*/ 2073 h 1325379"/>
              <a:gd name="connsiteX0" fmla="*/ 0 w 3475827"/>
              <a:gd name="connsiteY0" fmla="*/ 2073 h 1325379"/>
              <a:gd name="connsiteX1" fmla="*/ 3035980 w 3475827"/>
              <a:gd name="connsiteY1" fmla="*/ 0 h 1325379"/>
              <a:gd name="connsiteX2" fmla="*/ 3466724 w 3475827"/>
              <a:gd name="connsiteY2" fmla="*/ 1325379 h 1325379"/>
              <a:gd name="connsiteX3" fmla="*/ 3175 w 3475827"/>
              <a:gd name="connsiteY3" fmla="*/ 1312679 h 1325379"/>
              <a:gd name="connsiteX4" fmla="*/ 0 w 3475827"/>
              <a:gd name="connsiteY4" fmla="*/ 2073 h 1325379"/>
              <a:gd name="connsiteX0" fmla="*/ 0 w 3475370"/>
              <a:gd name="connsiteY0" fmla="*/ 0 h 1323306"/>
              <a:gd name="connsiteX1" fmla="*/ 3008765 w 3475370"/>
              <a:gd name="connsiteY1" fmla="*/ 120 h 1323306"/>
              <a:gd name="connsiteX2" fmla="*/ 3466724 w 3475370"/>
              <a:gd name="connsiteY2" fmla="*/ 1323306 h 1323306"/>
              <a:gd name="connsiteX3" fmla="*/ 3175 w 3475370"/>
              <a:gd name="connsiteY3" fmla="*/ 1310606 h 1323306"/>
              <a:gd name="connsiteX4" fmla="*/ 0 w 3475370"/>
              <a:gd name="connsiteY4" fmla="*/ 0 h 1323306"/>
              <a:gd name="connsiteX0" fmla="*/ 0 w 3477544"/>
              <a:gd name="connsiteY0" fmla="*/ 0 h 1323306"/>
              <a:gd name="connsiteX1" fmla="*/ 3008765 w 3477544"/>
              <a:gd name="connsiteY1" fmla="*/ 120 h 1323306"/>
              <a:gd name="connsiteX2" fmla="*/ 3466724 w 3477544"/>
              <a:gd name="connsiteY2" fmla="*/ 1323306 h 1323306"/>
              <a:gd name="connsiteX3" fmla="*/ 3175 w 3477544"/>
              <a:gd name="connsiteY3" fmla="*/ 1310606 h 1323306"/>
              <a:gd name="connsiteX4" fmla="*/ 0 w 3477544"/>
              <a:gd name="connsiteY4" fmla="*/ 0 h 1323306"/>
              <a:gd name="connsiteX0" fmla="*/ 0 w 3468950"/>
              <a:gd name="connsiteY0" fmla="*/ 0 h 1323306"/>
              <a:gd name="connsiteX1" fmla="*/ 3008765 w 3468950"/>
              <a:gd name="connsiteY1" fmla="*/ 120 h 1323306"/>
              <a:gd name="connsiteX2" fmla="*/ 3466724 w 3468950"/>
              <a:gd name="connsiteY2" fmla="*/ 1323306 h 1323306"/>
              <a:gd name="connsiteX3" fmla="*/ 3175 w 3468950"/>
              <a:gd name="connsiteY3" fmla="*/ 1310606 h 1323306"/>
              <a:gd name="connsiteX4" fmla="*/ 0 w 3468950"/>
              <a:gd name="connsiteY4" fmla="*/ 0 h 1323306"/>
              <a:gd name="connsiteX0" fmla="*/ 0 w 3468793"/>
              <a:gd name="connsiteY0" fmla="*/ 0 h 1323306"/>
              <a:gd name="connsiteX1" fmla="*/ 3008765 w 3468793"/>
              <a:gd name="connsiteY1" fmla="*/ 120 h 1323306"/>
              <a:gd name="connsiteX2" fmla="*/ 3466724 w 3468793"/>
              <a:gd name="connsiteY2" fmla="*/ 1323306 h 1323306"/>
              <a:gd name="connsiteX3" fmla="*/ 3175 w 3468793"/>
              <a:gd name="connsiteY3" fmla="*/ 1310606 h 1323306"/>
              <a:gd name="connsiteX4" fmla="*/ 0 w 3468793"/>
              <a:gd name="connsiteY4" fmla="*/ 0 h 1323306"/>
              <a:gd name="connsiteX0" fmla="*/ 0 w 3468637"/>
              <a:gd name="connsiteY0" fmla="*/ 2073 h 1325379"/>
              <a:gd name="connsiteX1" fmla="*/ 2977897 w 3468637"/>
              <a:gd name="connsiteY1" fmla="*/ 0 h 1325379"/>
              <a:gd name="connsiteX2" fmla="*/ 3466724 w 3468637"/>
              <a:gd name="connsiteY2" fmla="*/ 1325379 h 1325379"/>
              <a:gd name="connsiteX3" fmla="*/ 3175 w 3468637"/>
              <a:gd name="connsiteY3" fmla="*/ 1312679 h 1325379"/>
              <a:gd name="connsiteX4" fmla="*/ 0 w 3468637"/>
              <a:gd name="connsiteY4" fmla="*/ 2073 h 1325379"/>
              <a:gd name="connsiteX0" fmla="*/ 0 w 3676351"/>
              <a:gd name="connsiteY0" fmla="*/ 2073 h 1327572"/>
              <a:gd name="connsiteX1" fmla="*/ 2977897 w 3676351"/>
              <a:gd name="connsiteY1" fmla="*/ 0 h 1327572"/>
              <a:gd name="connsiteX2" fmla="*/ 3675083 w 3676351"/>
              <a:gd name="connsiteY2" fmla="*/ 1327572 h 1327572"/>
              <a:gd name="connsiteX3" fmla="*/ 3175 w 3676351"/>
              <a:gd name="connsiteY3" fmla="*/ 1312679 h 1327572"/>
              <a:gd name="connsiteX4" fmla="*/ 0 w 3676351"/>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5083" h="1327572">
                <a:moveTo>
                  <a:pt x="0" y="2073"/>
                </a:moveTo>
                <a:lnTo>
                  <a:pt x="2977897" y="0"/>
                </a:lnTo>
                <a:cubicBezTo>
                  <a:pt x="3088526" y="353887"/>
                  <a:pt x="3281451" y="785904"/>
                  <a:pt x="3675083" y="1327572"/>
                </a:cubicBezTo>
                <a:lnTo>
                  <a:pt x="3175" y="1312679"/>
                </a:lnTo>
                <a:cubicBezTo>
                  <a:pt x="2117" y="872635"/>
                  <a:pt x="1058" y="442117"/>
                  <a:pt x="0" y="2073"/>
                </a:cubicBezTo>
                <a:close/>
              </a:path>
            </a:pathLst>
          </a:custGeom>
          <a:blipFill>
            <a:blip r:embed="rId3"/>
            <a:srcRect/>
            <a:stretch>
              <a:fillRect l="-2305" r="-230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Tree>
    <p:extLst>
      <p:ext uri="{BB962C8B-B14F-4D97-AF65-F5344CB8AC3E}">
        <p14:creationId xmlns:p14="http://schemas.microsoft.com/office/powerpoint/2010/main" val="1254863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DBD0590-D8AE-E9AE-5B2B-80152A1D19E2}"/>
              </a:ext>
            </a:extLst>
          </p:cNvPr>
          <p:cNvSpPr>
            <a:spLocks noGrp="1"/>
          </p:cNvSpPr>
          <p:nvPr>
            <p:ph type="title"/>
          </p:nvPr>
        </p:nvSpPr>
        <p:spPr>
          <a:xfrm>
            <a:off x="340273" y="110616"/>
            <a:ext cx="7559873" cy="367200"/>
          </a:xfrm>
        </p:spPr>
        <p:txBody>
          <a:bodyPr>
            <a:spAutoFit/>
          </a:bodyPr>
          <a:lstStyle/>
          <a:p>
            <a:r>
              <a:rPr lang="lt-LT"/>
              <a:t>Išmaniosios skaitmeninės priemonės – pagrindinės išvados </a:t>
            </a:r>
          </a:p>
        </p:txBody>
      </p:sp>
      <p:sp>
        <p:nvSpPr>
          <p:cNvPr id="12" name="Content Placeholder 2">
            <a:extLst>
              <a:ext uri="{FF2B5EF4-FFF2-40B4-BE49-F238E27FC236}">
                <a16:creationId xmlns:a16="http://schemas.microsoft.com/office/drawing/2014/main" id="{50382414-1043-6F03-73AA-A6B37F350E19}"/>
              </a:ext>
            </a:extLst>
          </p:cNvPr>
          <p:cNvSpPr>
            <a:spLocks noGrp="1"/>
          </p:cNvSpPr>
          <p:nvPr>
            <p:ph sz="half" idx="1"/>
          </p:nvPr>
        </p:nvSpPr>
        <p:spPr>
          <a:xfrm>
            <a:off x="3268981" y="1271820"/>
            <a:ext cx="5710192" cy="3057060"/>
          </a:xfrm>
        </p:spPr>
        <p:txBody>
          <a:bodyPr>
            <a:spAutoFit/>
          </a:bodyPr>
          <a:lstStyle/>
          <a:p>
            <a:pPr lvl="1">
              <a:lnSpc>
                <a:spcPts val="1400"/>
              </a:lnSpc>
              <a:buFont typeface="Wingdings" panose="05000000000000000000" pitchFamily="2" charset="2"/>
              <a:buChar char="§"/>
              <a:tabLst>
                <a:tab pos="408305" algn="l"/>
              </a:tabLst>
            </a:pPr>
            <a:r>
              <a:rPr lang="lt-LT" sz="1200" dirty="0">
                <a:solidFill>
                  <a:schemeClr val="accent1"/>
                </a:solidFill>
              </a:rPr>
              <a:t>Išmaniosios skaitmeninės priemonės gali padėti pagerinti darbo vietų saugą</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lt-LT" sz="1200" dirty="0">
                <a:solidFill>
                  <a:schemeClr val="accent1"/>
                </a:solidFill>
              </a:rPr>
              <a:t>Technologijas būtina naudoti </a:t>
            </a:r>
            <a:r>
              <a:rPr lang="lt-LT" sz="1200" b="1" dirty="0">
                <a:solidFill>
                  <a:schemeClr val="accent1"/>
                </a:solidFill>
              </a:rPr>
              <a:t>skaidriai</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lt-LT" sz="1200" dirty="0">
                <a:solidFill>
                  <a:schemeClr val="accent1"/>
                </a:solidFill>
              </a:rPr>
              <a:t>Atskiriant </a:t>
            </a:r>
            <a:r>
              <a:rPr lang="lt-LT" sz="1200" b="1" dirty="0">
                <a:solidFill>
                  <a:schemeClr val="accent1"/>
                </a:solidFill>
              </a:rPr>
              <a:t>veiklos rezultatų vertinimą ir </a:t>
            </a:r>
            <a:br>
              <a:rPr lang="lt-LT" sz="1200" b="1" dirty="0">
                <a:solidFill>
                  <a:schemeClr val="accent1"/>
                </a:solidFill>
              </a:rPr>
            </a:br>
            <a:r>
              <a:rPr lang="lt-LT" sz="1200" b="1" dirty="0" err="1">
                <a:solidFill>
                  <a:schemeClr val="accent1"/>
                </a:solidFill>
              </a:rPr>
              <a:t>DSS</a:t>
            </a:r>
            <a:r>
              <a:rPr lang="lt-LT" sz="1200" b="1" dirty="0">
                <a:solidFill>
                  <a:schemeClr val="accent1"/>
                </a:solidFill>
              </a:rPr>
              <a:t> stebėseną</a:t>
            </a:r>
            <a:r>
              <a:rPr lang="lt-LT" sz="1200" dirty="0">
                <a:solidFill>
                  <a:schemeClr val="accent1"/>
                </a:solidFill>
              </a:rPr>
              <a:t>, galima išlaikyti ir stiprinti darbuotojų </a:t>
            </a:r>
            <a:r>
              <a:rPr lang="lt-LT" sz="1200" b="1" dirty="0">
                <a:solidFill>
                  <a:schemeClr val="accent1"/>
                </a:solidFill>
              </a:rPr>
              <a:t>pasitikėjimą</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lt-LT" sz="1200" dirty="0">
                <a:solidFill>
                  <a:schemeClr val="accent1"/>
                </a:solidFill>
              </a:rPr>
              <a:t>Svarbu, kad </a:t>
            </a:r>
            <a:r>
              <a:rPr lang="lt-LT" sz="1200" b="1" dirty="0">
                <a:solidFill>
                  <a:schemeClr val="accent1"/>
                </a:solidFill>
              </a:rPr>
              <a:t>darbuotojai įsitrauktų ir dalyvautų</a:t>
            </a:r>
            <a:r>
              <a:rPr lang="lt-LT" sz="1200" dirty="0">
                <a:solidFill>
                  <a:schemeClr val="accent1"/>
                </a:solidFill>
              </a:rPr>
              <a:t> visame </a:t>
            </a:r>
            <a:br>
              <a:rPr lang="lt-LT" sz="1200" dirty="0">
                <a:solidFill>
                  <a:schemeClr val="accent1"/>
                </a:solidFill>
              </a:rPr>
            </a:br>
            <a:r>
              <a:rPr lang="lt-LT" sz="1200" dirty="0">
                <a:solidFill>
                  <a:schemeClr val="accent1"/>
                </a:solidFill>
              </a:rPr>
              <a:t>išmaniųjų skaitmeninių priemonių diegimo procese</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lt-LT" sz="1200" dirty="0">
                <a:solidFill>
                  <a:schemeClr val="accent1"/>
                </a:solidFill>
              </a:rPr>
              <a:t>Išmaniosios skaitmeninės sistemos </a:t>
            </a:r>
            <a:r>
              <a:rPr lang="lt-LT" sz="1200" b="1" dirty="0">
                <a:solidFill>
                  <a:schemeClr val="accent1"/>
                </a:solidFill>
              </a:rPr>
              <a:t>turi papildyti kitas </a:t>
            </a:r>
            <a:r>
              <a:rPr lang="lt-LT" sz="1200" b="1" dirty="0" err="1">
                <a:solidFill>
                  <a:schemeClr val="accent1"/>
                </a:solidFill>
              </a:rPr>
              <a:t>DSS</a:t>
            </a:r>
            <a:r>
              <a:rPr lang="lt-LT" sz="1200" b="1" dirty="0">
                <a:solidFill>
                  <a:schemeClr val="accent1"/>
                </a:solidFill>
              </a:rPr>
              <a:t> priemones</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lt-LT" sz="1200" b="1" dirty="0">
                <a:solidFill>
                  <a:schemeClr val="accent1"/>
                </a:solidFill>
              </a:rPr>
              <a:t>Teisės aktai, darbo inspekcijos ir moksliniai tyrimai</a:t>
            </a:r>
            <a:r>
              <a:rPr lang="lt-LT" sz="1200" dirty="0">
                <a:solidFill>
                  <a:schemeClr val="accent1"/>
                </a:solidFill>
              </a:rPr>
              <a:t> turi būti tobulinami, </a:t>
            </a:r>
            <a:br>
              <a:rPr lang="lt-LT" sz="1200" dirty="0">
                <a:solidFill>
                  <a:schemeClr val="accent1"/>
                </a:solidFill>
              </a:rPr>
            </a:br>
            <a:r>
              <a:rPr lang="lt-LT" sz="1200" dirty="0">
                <a:solidFill>
                  <a:schemeClr val="accent1"/>
                </a:solidFill>
              </a:rPr>
              <a:t>kad neatsiliktų nuo išmaniųjų skaitmeninių sistemų</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lt-LT" sz="1200" dirty="0">
                <a:solidFill>
                  <a:schemeClr val="accent1"/>
                </a:solidFill>
              </a:rPr>
              <a:t>Tokios technologijos kaip, pvz., dėvimieji prietaisai skatina </a:t>
            </a:r>
            <a:r>
              <a:rPr lang="lt-LT" sz="1200" b="1" dirty="0">
                <a:solidFill>
                  <a:schemeClr val="accent1"/>
                </a:solidFill>
              </a:rPr>
              <a:t>įtrauktį</a:t>
            </a:r>
            <a:r>
              <a:rPr lang="lt-LT" sz="1200" dirty="0">
                <a:solidFill>
                  <a:schemeClr val="accent1"/>
                </a:solidFill>
              </a:rPr>
              <a:t> ir įvairovę</a:t>
            </a:r>
          </a:p>
        </p:txBody>
      </p:sp>
      <p:sp>
        <p:nvSpPr>
          <p:cNvPr id="13" name="TextBox 12">
            <a:extLst>
              <a:ext uri="{FF2B5EF4-FFF2-40B4-BE49-F238E27FC236}">
                <a16:creationId xmlns:a16="http://schemas.microsoft.com/office/drawing/2014/main" id="{6D55F054-1AEB-86F2-145A-68A85611DEA2}"/>
              </a:ext>
            </a:extLst>
          </p:cNvPr>
          <p:cNvSpPr txBox="1"/>
          <p:nvPr/>
        </p:nvSpPr>
        <p:spPr>
          <a:xfrm>
            <a:off x="58148" y="4175798"/>
            <a:ext cx="2022089" cy="215444"/>
          </a:xfrm>
          <a:prstGeom prst="rect">
            <a:avLst/>
          </a:prstGeom>
          <a:noFill/>
        </p:spPr>
        <p:txBody>
          <a:bodyPr wrap="square">
            <a:spAutoFit/>
          </a:bodyPr>
          <a:lstStyle/>
          <a:p>
            <a:pPr defTabSz="342900">
              <a:spcBef>
                <a:spcPts val="450"/>
              </a:spcBef>
              <a:buClr>
                <a:srgbClr val="003399"/>
              </a:buClr>
              <a:defRPr/>
            </a:pPr>
            <a:r>
              <a:rPr lang="lt-LT" sz="800">
                <a:solidFill>
                  <a:srgbClr val="003399"/>
                </a:solidFill>
                <a:latin typeface="Aptos Narrow" panose="020B0004020202020204" pitchFamily="34" charset="0"/>
              </a:rPr>
              <a:t>© Tomasz -stock.adobe.com </a:t>
            </a:r>
          </a:p>
        </p:txBody>
      </p:sp>
      <p:pic>
        <p:nvPicPr>
          <p:cNvPr id="14" name="Picture 13" descr="A group of people in uniforms walking on a street&#10;&#10;Description automatically generated">
            <a:extLst>
              <a:ext uri="{FF2B5EF4-FFF2-40B4-BE49-F238E27FC236}">
                <a16:creationId xmlns:a16="http://schemas.microsoft.com/office/drawing/2014/main" id="{1ABDA4AB-E4BA-09AE-6331-41289C168973}"/>
              </a:ext>
            </a:extLst>
          </p:cNvPr>
          <p:cNvPicPr>
            <a:picLocks noChangeAspect="1"/>
          </p:cNvPicPr>
          <p:nvPr/>
        </p:nvPicPr>
        <p:blipFill>
          <a:blip r:embed="rId3"/>
          <a:srcRect l="9181" r="13640"/>
          <a:stretch/>
        </p:blipFill>
        <p:spPr>
          <a:xfrm>
            <a:off x="0" y="1271820"/>
            <a:ext cx="3185379" cy="2903978"/>
          </a:xfrm>
          <a:prstGeom prst="rect">
            <a:avLst/>
          </a:prstGeom>
        </p:spPr>
      </p:pic>
    </p:spTree>
    <p:extLst>
      <p:ext uri="{BB962C8B-B14F-4D97-AF65-F5344CB8AC3E}">
        <p14:creationId xmlns:p14="http://schemas.microsoft.com/office/powerpoint/2010/main" val="4112958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933A643-2A97-2FEC-F4B6-1990EC59A778}"/>
              </a:ext>
            </a:extLst>
          </p:cNvPr>
          <p:cNvSpPr>
            <a:spLocks noGrp="1"/>
          </p:cNvSpPr>
          <p:nvPr>
            <p:ph type="title"/>
          </p:nvPr>
        </p:nvSpPr>
        <p:spPr>
          <a:xfrm>
            <a:off x="323528" y="196341"/>
            <a:ext cx="7559873" cy="367200"/>
          </a:xfrm>
        </p:spPr>
        <p:txBody>
          <a:bodyPr vert="horz" lIns="91440" tIns="45720" rIns="91440" bIns="45720" rtlCol="0" anchor="ctr">
            <a:noAutofit/>
          </a:bodyPr>
          <a:lstStyle/>
          <a:p>
            <a:r>
              <a:rPr lang="lt-LT" sz="1800"/>
              <a:t>Ištekliai</a:t>
            </a:r>
          </a:p>
        </p:txBody>
      </p:sp>
      <p:pic>
        <p:nvPicPr>
          <p:cNvPr id="21" name="Picture 20" descr="A green hand with a blue circle and a finger pressing a button&#10;&#10;Description automatically generated">
            <a:extLst>
              <a:ext uri="{FF2B5EF4-FFF2-40B4-BE49-F238E27FC236}">
                <a16:creationId xmlns:a16="http://schemas.microsoft.com/office/drawing/2014/main" id="{26F7D518-4780-AA1F-A0C6-503539CBF6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305" y="955205"/>
            <a:ext cx="1708751" cy="1708751"/>
          </a:xfrm>
          <a:prstGeom prst="rect">
            <a:avLst/>
          </a:prstGeom>
        </p:spPr>
      </p:pic>
      <p:pic>
        <p:nvPicPr>
          <p:cNvPr id="22" name="Picture 21" descr="A computer with a screen on&#10;&#10;Description automatically generated">
            <a:extLst>
              <a:ext uri="{FF2B5EF4-FFF2-40B4-BE49-F238E27FC236}">
                <a16:creationId xmlns:a16="http://schemas.microsoft.com/office/drawing/2014/main" id="{4AA0F40B-AFEE-1549-3055-9FE058A79D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52617" y="698760"/>
            <a:ext cx="3610163" cy="2221639"/>
          </a:xfrm>
          <a:prstGeom prst="rect">
            <a:avLst/>
          </a:prstGeom>
        </p:spPr>
      </p:pic>
      <p:sp>
        <p:nvSpPr>
          <p:cNvPr id="23" name="Content Placeholder 2">
            <a:extLst>
              <a:ext uri="{FF2B5EF4-FFF2-40B4-BE49-F238E27FC236}">
                <a16:creationId xmlns:a16="http://schemas.microsoft.com/office/drawing/2014/main" id="{03B6D68F-7EF8-4B85-6FEB-82FA6F1EC291}"/>
              </a:ext>
            </a:extLst>
          </p:cNvPr>
          <p:cNvSpPr txBox="1">
            <a:spLocks/>
          </p:cNvSpPr>
          <p:nvPr/>
        </p:nvSpPr>
        <p:spPr>
          <a:xfrm>
            <a:off x="457200" y="2920399"/>
            <a:ext cx="8432194" cy="1267014"/>
          </a:xfrm>
          <a:prstGeom prst="rect">
            <a:avLst/>
          </a:prstGeom>
        </p:spPr>
        <p:txBody>
          <a:bodyPr vert="horz" lIns="0" tIns="45720" rIns="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GB" sz="1400" b="0" i="0" u="none" strike="noStrike" kern="1200" cap="none" spc="0" normalizeH="0" baseline="0" noProof="0" dirty="0">
              <a:ln>
                <a:noFill/>
              </a:ln>
              <a:solidFill>
                <a:srgbClr val="899E00"/>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ACC700"/>
              </a:buClr>
              <a:buSzTx/>
              <a:buNone/>
              <a:tabLst/>
              <a:defRPr/>
            </a:pPr>
            <a:r>
              <a:rPr kumimoji="0" lang="lt-LT" sz="1800" b="1" i="0" u="none" strike="noStrike" cap="none" normalizeH="0" baseline="0" noProof="0" dirty="0">
                <a:ln>
                  <a:noFill/>
                </a:ln>
                <a:solidFill>
                  <a:srgbClr val="899E00"/>
                </a:solidFill>
                <a:effectLst/>
                <a:uLnTx/>
                <a:uFillTx/>
                <a:latin typeface="Arial"/>
                <a:ea typeface="Arial"/>
                <a:cs typeface="+mn-cs"/>
              </a:rPr>
              <a:t>Susipažinkite su visomis publikacijomis šia tema: </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lang="lt-LT" sz="1800" dirty="0">
                <a:hlinkClick r:id="rId5" tooltip="https://healthy-workplaces.osha.europa.eu/en/about-topic/priority-area/smart-digital-systems"/>
              </a:rPr>
              <a:t>https://</a:t>
            </a:r>
            <a:r>
              <a:rPr lang="lt-LT" sz="1800" dirty="0" err="1">
                <a:hlinkClick r:id="rId5" tooltip="https://healthy-workplaces.osha.europa.eu/en/about-topic/priority-area/smart-digital-systems"/>
              </a:rPr>
              <a:t>healthy-workplaces.osha.europa.eu</a:t>
            </a:r>
            <a:r>
              <a:rPr lang="lt-LT" sz="1800" dirty="0">
                <a:hlinkClick r:id="rId5" tooltip="https://healthy-workplaces.osha.europa.eu/en/about-topic/priority-area/smart-digital-systems"/>
              </a:rPr>
              <a:t>/</a:t>
            </a:r>
            <a:r>
              <a:rPr lang="lt-LT" sz="1800" dirty="0" err="1">
                <a:hlinkClick r:id="rId5" tooltip="https://healthy-workplaces.osha.europa.eu/en/about-topic/priority-area/smart-digital-systems"/>
              </a:rPr>
              <a:t>lt</a:t>
            </a:r>
            <a:r>
              <a:rPr lang="lt-LT" sz="1800" dirty="0">
                <a:hlinkClick r:id="rId5" tooltip="https://healthy-workplaces.osha.europa.eu/en/about-topic/priority-area/smart-digital-systems"/>
              </a:rPr>
              <a:t>/</a:t>
            </a:r>
            <a:r>
              <a:rPr lang="lt-LT" sz="1800" dirty="0" err="1">
                <a:hlinkClick r:id="rId5" tooltip="https://healthy-workplaces.osha.europa.eu/en/about-topic/priority-area/smart-digital-systems"/>
              </a:rPr>
              <a:t>about-topic</a:t>
            </a:r>
            <a:r>
              <a:rPr lang="lt-LT" sz="1800" dirty="0">
                <a:hlinkClick r:id="rId5" tooltip="https://healthy-workplaces.osha.europa.eu/en/about-topic/priority-area/smart-digital-systems"/>
              </a:rPr>
              <a:t>/</a:t>
            </a:r>
            <a:r>
              <a:rPr lang="lt-LT" sz="1800" dirty="0" err="1">
                <a:hlinkClick r:id="rId5" tooltip="https://healthy-workplaces.osha.europa.eu/en/about-topic/priority-area/smart-digital-systems"/>
              </a:rPr>
              <a:t>priority-area</a:t>
            </a:r>
            <a:r>
              <a:rPr lang="lt-LT" sz="1800" dirty="0">
                <a:hlinkClick r:id="rId5" tooltip="https://healthy-workplaces.osha.europa.eu/en/about-topic/priority-area/smart-digital-systems"/>
              </a:rPr>
              <a:t>/</a:t>
            </a:r>
            <a:r>
              <a:rPr lang="lt-LT" sz="1800" dirty="0" err="1">
                <a:hlinkClick r:id="rId5" tooltip="https://healthy-workplaces.osha.europa.eu/en/about-topic/priority-area/smart-digital-systems"/>
              </a:rPr>
              <a:t>smart-digital-systems</a:t>
            </a:r>
            <a:endParaRPr lang="lt-LT" sz="1800" dirty="0">
              <a:hlinkClick r:id="rId5" tooltip="https://healthy-workplaces.osha.europa.eu/en/about-topic/priority-area/smart-digital-systems"/>
            </a:endParaRPr>
          </a:p>
        </p:txBody>
      </p:sp>
      <p:pic>
        <p:nvPicPr>
          <p:cNvPr id="24" name="Picture 23">
            <a:extLst>
              <a:ext uri="{FF2B5EF4-FFF2-40B4-BE49-F238E27FC236}">
                <a16:creationId xmlns:a16="http://schemas.microsoft.com/office/drawing/2014/main" id="{321B9608-31F1-A7EF-816D-A4938F55928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62780" y="137442"/>
            <a:ext cx="2424020" cy="3283403"/>
          </a:xfrm>
          <a:prstGeom prst="rect">
            <a:avLst/>
          </a:prstGeom>
        </p:spPr>
      </p:pic>
    </p:spTree>
    <p:extLst>
      <p:ext uri="{BB962C8B-B14F-4D97-AF65-F5344CB8AC3E}">
        <p14:creationId xmlns:p14="http://schemas.microsoft.com/office/powerpoint/2010/main" val="472485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722" y="189184"/>
            <a:ext cx="7559873" cy="367200"/>
          </a:xfrm>
        </p:spPr>
        <p:txBody>
          <a:bodyPr/>
          <a:lstStyle/>
          <a:p>
            <a:r>
              <a:rPr lang="lt-LT"/>
              <a:t>Autorių teisės</a:t>
            </a:r>
          </a:p>
        </p:txBody>
      </p:sp>
      <p:sp>
        <p:nvSpPr>
          <p:cNvPr id="4" name="TextBox 3">
            <a:extLst>
              <a:ext uri="{FF2B5EF4-FFF2-40B4-BE49-F238E27FC236}">
                <a16:creationId xmlns:a16="http://schemas.microsoft.com/office/drawing/2014/main" id="{F25148AE-C978-AC71-8011-037CD4723C78}"/>
              </a:ext>
            </a:extLst>
          </p:cNvPr>
          <p:cNvSpPr txBox="1"/>
          <p:nvPr/>
        </p:nvSpPr>
        <p:spPr>
          <a:xfrm>
            <a:off x="368722" y="1707654"/>
            <a:ext cx="7194128" cy="2821285"/>
          </a:xfrm>
          <a:prstGeom prst="rect">
            <a:avLst/>
          </a:prstGeom>
          <a:noFill/>
        </p:spPr>
        <p:txBody>
          <a:bodyPr wrap="square" rtlCol="0">
            <a:spAutoFit/>
          </a:body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lt-LT" sz="1200" i="0" u="none" strike="noStrike" cap="none" normalizeH="0" baseline="0" dirty="0">
                <a:ln>
                  <a:noFill/>
                </a:ln>
                <a:solidFill>
                  <a:srgbClr val="003399"/>
                </a:solidFill>
                <a:effectLst/>
                <a:uLnTx/>
                <a:uFillTx/>
                <a:latin typeface="Arial"/>
                <a:ea typeface="Arial"/>
                <a:cs typeface="+mn-cs"/>
              </a:rPr>
              <a:t>© Europos darbuotojų saugos ir sveikatos agentūra, 2024</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200" i="0" u="none" strike="noStrike" kern="1200" cap="none" spc="0" normalizeH="0" baseline="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lt-LT" sz="1200" i="0" u="none" strike="noStrike" cap="none" normalizeH="0" baseline="0" dirty="0">
                <a:ln>
                  <a:noFill/>
                </a:ln>
                <a:solidFill>
                  <a:srgbClr val="003399"/>
                </a:solidFill>
                <a:effectLst/>
                <a:uLnTx/>
                <a:uFillTx/>
                <a:latin typeface="Arial"/>
                <a:ea typeface="Arial"/>
                <a:cs typeface="+mn-cs"/>
              </a:rPr>
              <a:t>Leidžiama atgaminti nurodžius šaltinį.</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lt-LT" sz="1200" i="0" u="none" strike="noStrike" cap="none" normalizeH="0" baseline="0" dirty="0">
                <a:ln>
                  <a:noFill/>
                </a:ln>
                <a:solidFill>
                  <a:srgbClr val="003399"/>
                </a:solidFill>
                <a:effectLst/>
                <a:uLnTx/>
                <a:uFillTx/>
                <a:latin typeface="Arial"/>
                <a:ea typeface="Arial"/>
                <a:cs typeface="+mn-cs"/>
              </a:rPr>
              <a:t>Nei Europos darbuotojų saugos ir sveikatos agentūra, nei joks jai atstovaujantis asmuo negali būti laikomas atsakingu už toliau pateiktos informacijos panaudojimą.</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lang="lt-LT" sz="1200" dirty="0">
              <a:solidFill>
                <a:srgbClr val="003399"/>
              </a:solidFill>
              <a:latin typeface="Arial"/>
              <a:ea typeface="Arial"/>
            </a:endParaRPr>
          </a:p>
          <a:p>
            <a:pPr defTabSz="342900">
              <a:spcBef>
                <a:spcPts val="450"/>
              </a:spcBef>
              <a:buClr>
                <a:srgbClr val="003399"/>
              </a:buClr>
              <a:defRPr/>
            </a:pPr>
            <a:r>
              <a:rPr kumimoji="0" lang="lt-LT" sz="1200" i="0" u="none" strike="noStrike" cap="none" normalizeH="0" baseline="0" dirty="0">
                <a:ln>
                  <a:noFill/>
                </a:ln>
                <a:solidFill>
                  <a:srgbClr val="003399"/>
                </a:solidFill>
                <a:effectLst/>
                <a:uLnTx/>
                <a:uFillTx/>
                <a:latin typeface="Arial"/>
                <a:ea typeface="Arial"/>
                <a:cs typeface="+mn-cs"/>
              </a:rPr>
              <a:t>Norint atgaminti ar panaudoti bet kurią nuotrauką, kurios autorių teisės priklauso ne EU-OSHA, būtina gauti tiesioginį autorių teisių turėtojo leidimą.</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lang="en-US" sz="1200" dirty="0">
              <a:solidFill>
                <a:srgbClr val="003399"/>
              </a:solidFill>
              <a:latin typeface="Arial"/>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lang="lt-LT" sz="1200" dirty="0">
                <a:solidFill>
                  <a:srgbClr val="003399"/>
                </a:solidFill>
                <a:latin typeface="Arial"/>
              </a:rPr>
              <a:t>6 skaidrė iš viršaus į apačią:</a:t>
            </a:r>
          </a:p>
          <a:p>
            <a:pPr defTabSz="342900">
              <a:spcBef>
                <a:spcPts val="450"/>
              </a:spcBef>
              <a:buClr>
                <a:srgbClr val="003399"/>
              </a:buClr>
              <a:defRPr/>
            </a:pPr>
            <a:r>
              <a:rPr lang="lt-LT" sz="1200" dirty="0">
                <a:solidFill>
                  <a:srgbClr val="003399"/>
                </a:solidFill>
                <a:latin typeface="Arial"/>
              </a:rPr>
              <a:t>© </a:t>
            </a:r>
            <a:r>
              <a:rPr lang="lt-LT" sz="1200" dirty="0" err="1">
                <a:solidFill>
                  <a:srgbClr val="003399"/>
                </a:solidFill>
                <a:latin typeface="Arial"/>
              </a:rPr>
              <a:t>Tierney</a:t>
            </a:r>
            <a:r>
              <a:rPr lang="lt-LT" sz="1200" dirty="0">
                <a:solidFill>
                  <a:srgbClr val="003399"/>
                </a:solidFill>
                <a:latin typeface="Arial"/>
              </a:rPr>
              <a:t> - stock.adobe.com, © </a:t>
            </a:r>
            <a:r>
              <a:rPr lang="lt-LT" sz="1200" dirty="0" err="1">
                <a:solidFill>
                  <a:srgbClr val="003399"/>
                </a:solidFill>
                <a:latin typeface="Arial"/>
              </a:rPr>
              <a:t>Tostphoto</a:t>
            </a:r>
            <a:r>
              <a:rPr lang="lt-LT" sz="1200" dirty="0">
                <a:solidFill>
                  <a:srgbClr val="003399"/>
                </a:solidFill>
                <a:latin typeface="Arial"/>
              </a:rPr>
              <a:t> - stock.adobe.com, © Tomasz -stock.adobe.com, © </a:t>
            </a:r>
            <a:r>
              <a:rPr lang="lt-LT" sz="1200" dirty="0" err="1">
                <a:solidFill>
                  <a:srgbClr val="003399"/>
                </a:solidFill>
                <a:latin typeface="Arial"/>
              </a:rPr>
              <a:t>Sitthiphong</a:t>
            </a:r>
            <a:r>
              <a:rPr lang="lt-LT" sz="1200" dirty="0">
                <a:solidFill>
                  <a:srgbClr val="003399"/>
                </a:solidFill>
                <a:latin typeface="Arial"/>
              </a:rPr>
              <a:t> - stock.adobe.com, © SFIO CRACHO - stock.adobe.com, © </a:t>
            </a:r>
            <a:r>
              <a:rPr lang="lt-LT" sz="1200" dirty="0" err="1">
                <a:solidFill>
                  <a:srgbClr val="003399"/>
                </a:solidFill>
                <a:latin typeface="Arial"/>
              </a:rPr>
              <a:t>EdNurg</a:t>
            </a:r>
            <a:r>
              <a:rPr lang="lt-LT" sz="1200" dirty="0">
                <a:solidFill>
                  <a:srgbClr val="003399"/>
                </a:solidFill>
                <a:latin typeface="Arial"/>
              </a:rPr>
              <a:t> - stock.adobe.com</a:t>
            </a:r>
          </a:p>
        </p:txBody>
      </p:sp>
    </p:spTree>
    <p:extLst>
      <p:ext uri="{BB962C8B-B14F-4D97-AF65-F5344CB8AC3E}">
        <p14:creationId xmlns:p14="http://schemas.microsoft.com/office/powerpoint/2010/main" val="2591549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501C5-41B9-C40D-C399-0B42303EB615}"/>
              </a:ext>
            </a:extLst>
          </p:cNvPr>
          <p:cNvSpPr>
            <a:spLocks noGrp="1"/>
          </p:cNvSpPr>
          <p:nvPr>
            <p:ph type="title"/>
          </p:nvPr>
        </p:nvSpPr>
        <p:spPr/>
        <p:txBody>
          <a:bodyPr>
            <a:spAutoFit/>
          </a:bodyPr>
          <a:lstStyle/>
          <a:p>
            <a:r>
              <a:rPr lang="lt-LT"/>
              <a:t>Tikimasi didesnio dėvimųjų prietaisų paplitimo </a:t>
            </a:r>
          </a:p>
        </p:txBody>
      </p:sp>
      <p:graphicFrame>
        <p:nvGraphicFramePr>
          <p:cNvPr id="4" name="Diagram 3">
            <a:extLst>
              <a:ext uri="{FF2B5EF4-FFF2-40B4-BE49-F238E27FC236}">
                <a16:creationId xmlns:a16="http://schemas.microsoft.com/office/drawing/2014/main" id="{06C8FC24-B0D8-C43F-3EED-6589FCA0E50F}"/>
              </a:ext>
            </a:extLst>
          </p:cNvPr>
          <p:cNvGraphicFramePr/>
          <p:nvPr>
            <p:extLst>
              <p:ext uri="{D42A27DB-BD31-4B8C-83A1-F6EECF244321}">
                <p14:modId xmlns:p14="http://schemas.microsoft.com/office/powerpoint/2010/main" val="1172835599"/>
              </p:ext>
            </p:extLst>
          </p:nvPr>
        </p:nvGraphicFramePr>
        <p:xfrm>
          <a:off x="231226" y="1242060"/>
          <a:ext cx="5042339" cy="34008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Τίτλος 1">
            <a:extLst>
              <a:ext uri="{FF2B5EF4-FFF2-40B4-BE49-F238E27FC236}">
                <a16:creationId xmlns:a16="http://schemas.microsoft.com/office/drawing/2014/main" id="{D0E621D9-1E8A-0A1C-A920-9A7DC9739442}"/>
              </a:ext>
            </a:extLst>
          </p:cNvPr>
          <p:cNvSpPr txBox="1">
            <a:spLocks/>
          </p:cNvSpPr>
          <p:nvPr/>
        </p:nvSpPr>
        <p:spPr>
          <a:xfrm>
            <a:off x="542646" y="864392"/>
            <a:ext cx="5973570" cy="338554"/>
          </a:xfrm>
          <a:prstGeom prst="rect">
            <a:avLst/>
          </a:prstGeom>
        </p:spPr>
        <p:txBody>
          <a:bodyPr vert="horz" wrap="square" lIns="91440" tIns="45720" rIns="91440" bIns="45720" rtlCol="0" anchor="b">
            <a:sp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600"/>
              </a:spcBef>
              <a:spcAft>
                <a:spcPts val="600"/>
              </a:spcAft>
            </a:pPr>
            <a:r>
              <a:rPr lang="lt-LT" sz="1600" dirty="0">
                <a:solidFill>
                  <a:srgbClr val="899E00"/>
                </a:solidFill>
              </a:rPr>
              <a:t>EU-</a:t>
            </a:r>
            <a:r>
              <a:rPr lang="lt-LT" sz="1600" dirty="0" err="1">
                <a:solidFill>
                  <a:srgbClr val="899E00"/>
                </a:solidFill>
              </a:rPr>
              <a:t>OSHA</a:t>
            </a:r>
            <a:r>
              <a:rPr lang="lt-LT" sz="1600" dirty="0">
                <a:solidFill>
                  <a:srgbClr val="899E00"/>
                </a:solidFill>
              </a:rPr>
              <a:t>, </a:t>
            </a:r>
            <a:r>
              <a:rPr lang="lt-LT" sz="1600" dirty="0" err="1">
                <a:solidFill>
                  <a:srgbClr val="899E00"/>
                </a:solidFill>
              </a:rPr>
              <a:t>ESENER</a:t>
            </a:r>
            <a:r>
              <a:rPr lang="lt-LT" sz="1600" dirty="0">
                <a:solidFill>
                  <a:srgbClr val="899E00"/>
                </a:solidFill>
              </a:rPr>
              <a:t> 2019 m., „</a:t>
            </a:r>
            <a:r>
              <a:rPr lang="lt-LT" sz="1600" dirty="0" err="1">
                <a:solidFill>
                  <a:srgbClr val="899E00"/>
                </a:solidFill>
              </a:rPr>
              <a:t>DSS</a:t>
            </a:r>
            <a:r>
              <a:rPr lang="lt-LT" sz="1600" dirty="0">
                <a:solidFill>
                  <a:srgbClr val="899E00"/>
                </a:solidFill>
              </a:rPr>
              <a:t> PULSAS“ 2022 m.</a:t>
            </a:r>
          </a:p>
        </p:txBody>
      </p:sp>
      <p:pic>
        <p:nvPicPr>
          <p:cNvPr id="6" name="Picture Placeholder 6">
            <a:extLst>
              <a:ext uri="{FF2B5EF4-FFF2-40B4-BE49-F238E27FC236}">
                <a16:creationId xmlns:a16="http://schemas.microsoft.com/office/drawing/2014/main" id="{0A578AFA-DB7D-076D-3CFA-3CF201BAA6B9}"/>
              </a:ext>
            </a:extLst>
          </p:cNvPr>
          <p:cNvPicPr>
            <a:picLocks noChangeAspect="1"/>
          </p:cNvPicPr>
          <p:nvPr/>
        </p:nvPicPr>
        <p:blipFill>
          <a:blip r:embed="rId8"/>
          <a:srcRect t="13453" b="13453"/>
          <a:stretch>
            <a:fillRect/>
          </a:stretch>
        </p:blipFill>
        <p:spPr>
          <a:xfrm>
            <a:off x="5417194" y="1591590"/>
            <a:ext cx="3048889" cy="2286667"/>
          </a:xfrm>
          <a:prstGeom prst="rect">
            <a:avLst/>
          </a:prstGeom>
        </p:spPr>
      </p:pic>
      <p:sp>
        <p:nvSpPr>
          <p:cNvPr id="7" name="TextBox 6">
            <a:extLst>
              <a:ext uri="{FF2B5EF4-FFF2-40B4-BE49-F238E27FC236}">
                <a16:creationId xmlns:a16="http://schemas.microsoft.com/office/drawing/2014/main" id="{FCB9FA9D-51E4-F62F-624C-389E020B1220}"/>
              </a:ext>
            </a:extLst>
          </p:cNvPr>
          <p:cNvSpPr txBox="1"/>
          <p:nvPr/>
        </p:nvSpPr>
        <p:spPr>
          <a:xfrm>
            <a:off x="7509070" y="4011910"/>
            <a:ext cx="1368152" cy="215444"/>
          </a:xfrm>
          <a:prstGeom prst="rect">
            <a:avLst/>
          </a:prstGeom>
          <a:noFill/>
        </p:spPr>
        <p:txBody>
          <a:bodyPr wrap="square" rtlCol="0">
            <a:spAutoFit/>
          </a:bodyPr>
          <a:lstStyle/>
          <a:p>
            <a:r>
              <a:rPr lang="lt-LT"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3267773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1D51C7-4E33-5752-4248-0E433C3595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86" y="664413"/>
            <a:ext cx="2205497" cy="1326025"/>
          </a:xfrm>
          <a:prstGeom prst="rect">
            <a:avLst/>
          </a:prstGeom>
        </p:spPr>
      </p:pic>
      <p:pic>
        <p:nvPicPr>
          <p:cNvPr id="5" name="Picture 4">
            <a:extLst>
              <a:ext uri="{FF2B5EF4-FFF2-40B4-BE49-F238E27FC236}">
                <a16:creationId xmlns:a16="http://schemas.microsoft.com/office/drawing/2014/main" id="{142EBD85-B73E-13BD-49AB-7938E9D63111}"/>
              </a:ext>
            </a:extLst>
          </p:cNvPr>
          <p:cNvPicPr>
            <a:picLocks noChangeAspect="1"/>
          </p:cNvPicPr>
          <p:nvPr/>
        </p:nvPicPr>
        <p:blipFill>
          <a:blip r:embed="rId4"/>
          <a:stretch>
            <a:fillRect/>
          </a:stretch>
        </p:blipFill>
        <p:spPr>
          <a:xfrm rot="1286423">
            <a:off x="870959" y="2298216"/>
            <a:ext cx="1443985" cy="965005"/>
          </a:xfrm>
          <a:prstGeom prst="rect">
            <a:avLst/>
          </a:prstGeom>
        </p:spPr>
      </p:pic>
      <p:sp>
        <p:nvSpPr>
          <p:cNvPr id="6" name="Title 1">
            <a:extLst>
              <a:ext uri="{FF2B5EF4-FFF2-40B4-BE49-F238E27FC236}">
                <a16:creationId xmlns:a16="http://schemas.microsoft.com/office/drawing/2014/main" id="{230B7D67-6EE3-60F9-724A-FC310BAD63F0}"/>
              </a:ext>
            </a:extLst>
          </p:cNvPr>
          <p:cNvSpPr txBox="1">
            <a:spLocks/>
          </p:cNvSpPr>
          <p:nvPr/>
        </p:nvSpPr>
        <p:spPr>
          <a:xfrm>
            <a:off x="431990" y="8949"/>
            <a:ext cx="7463003" cy="646331"/>
          </a:xfrm>
          <a:prstGeom prst="rect">
            <a:avLst/>
          </a:prstGeom>
        </p:spPr>
        <p:txBody>
          <a:bodyPr vert="horz" lIns="91440" tIns="45720" rIns="91440" bIns="45720" rtlCol="0" anchor="ctr">
            <a:sp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a:t>Kodėl verta naudoti išmaniąsias skaitmenines priemones darbuotojų saugai ir sveikatai stebėti?</a:t>
            </a:r>
          </a:p>
        </p:txBody>
      </p:sp>
      <p:sp>
        <p:nvSpPr>
          <p:cNvPr id="7" name="Rectangle: Rounded Corners 6">
            <a:extLst>
              <a:ext uri="{FF2B5EF4-FFF2-40B4-BE49-F238E27FC236}">
                <a16:creationId xmlns:a16="http://schemas.microsoft.com/office/drawing/2014/main" id="{B50B8397-1942-2348-F185-247FAE6D1F87}"/>
              </a:ext>
            </a:extLst>
          </p:cNvPr>
          <p:cNvSpPr/>
          <p:nvPr/>
        </p:nvSpPr>
        <p:spPr>
          <a:xfrm>
            <a:off x="2319237" y="896177"/>
            <a:ext cx="3401925" cy="340376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E9CF31D3-95AE-FD79-1E85-62276B9E0C4D}"/>
              </a:ext>
            </a:extLst>
          </p:cNvPr>
          <p:cNvPicPr>
            <a:picLocks noChangeAspect="1"/>
          </p:cNvPicPr>
          <p:nvPr/>
        </p:nvPicPr>
        <p:blipFill>
          <a:blip r:embed="rId5"/>
          <a:stretch>
            <a:fillRect/>
          </a:stretch>
        </p:blipFill>
        <p:spPr>
          <a:xfrm>
            <a:off x="5733516" y="2446420"/>
            <a:ext cx="733333" cy="668595"/>
          </a:xfrm>
          <a:prstGeom prst="rect">
            <a:avLst/>
          </a:prstGeom>
        </p:spPr>
      </p:pic>
      <p:pic>
        <p:nvPicPr>
          <p:cNvPr id="10" name="Picture 9">
            <a:extLst>
              <a:ext uri="{FF2B5EF4-FFF2-40B4-BE49-F238E27FC236}">
                <a16:creationId xmlns:a16="http://schemas.microsoft.com/office/drawing/2014/main" id="{F45EE5EB-06ED-8C89-5256-78B0B9A930D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40772" y="1423517"/>
            <a:ext cx="3130946" cy="2562696"/>
          </a:xfrm>
          <a:prstGeom prst="rect">
            <a:avLst/>
          </a:prstGeom>
        </p:spPr>
      </p:pic>
      <p:pic>
        <p:nvPicPr>
          <p:cNvPr id="11" name="Picture 10">
            <a:extLst>
              <a:ext uri="{FF2B5EF4-FFF2-40B4-BE49-F238E27FC236}">
                <a16:creationId xmlns:a16="http://schemas.microsoft.com/office/drawing/2014/main" id="{F1809869-9CEB-B049-7018-C47443878CB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79203" y="2283926"/>
            <a:ext cx="1325883" cy="1234443"/>
          </a:xfrm>
          <a:prstGeom prst="rect">
            <a:avLst/>
          </a:prstGeom>
        </p:spPr>
      </p:pic>
      <p:sp>
        <p:nvSpPr>
          <p:cNvPr id="14" name="TextBox 13">
            <a:extLst>
              <a:ext uri="{FF2B5EF4-FFF2-40B4-BE49-F238E27FC236}">
                <a16:creationId xmlns:a16="http://schemas.microsoft.com/office/drawing/2014/main" id="{644A3C64-20B9-3E18-6CE9-666C3907A067}"/>
              </a:ext>
            </a:extLst>
          </p:cNvPr>
          <p:cNvSpPr txBox="1"/>
          <p:nvPr/>
        </p:nvSpPr>
        <p:spPr>
          <a:xfrm>
            <a:off x="2652047" y="4303207"/>
            <a:ext cx="1368152" cy="215444"/>
          </a:xfrm>
          <a:prstGeom prst="rect">
            <a:avLst/>
          </a:prstGeom>
          <a:noFill/>
        </p:spPr>
        <p:txBody>
          <a:bodyPr wrap="square" rtlCol="0">
            <a:spAutoFit/>
          </a:bodyPr>
          <a:lstStyle/>
          <a:p>
            <a:r>
              <a:rPr lang="lt-LT"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699131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FB2F2-ABCC-0DE8-AA29-77DB91E0E1EE}"/>
              </a:ext>
            </a:extLst>
          </p:cNvPr>
          <p:cNvSpPr>
            <a:spLocks noGrp="1"/>
          </p:cNvSpPr>
          <p:nvPr>
            <p:ph type="title"/>
          </p:nvPr>
        </p:nvSpPr>
        <p:spPr/>
        <p:txBody>
          <a:bodyPr>
            <a:spAutoFit/>
          </a:bodyPr>
          <a:lstStyle/>
          <a:p>
            <a:r>
              <a:rPr lang="lt-LT"/>
              <a:t>Ką reiškia išmaniosios skaitmeninės priemonės?</a:t>
            </a:r>
          </a:p>
        </p:txBody>
      </p:sp>
      <p:pic>
        <p:nvPicPr>
          <p:cNvPr id="4" name="Picture 3">
            <a:extLst>
              <a:ext uri="{FF2B5EF4-FFF2-40B4-BE49-F238E27FC236}">
                <a16:creationId xmlns:a16="http://schemas.microsoft.com/office/drawing/2014/main" id="{3A3ECBE9-5DCD-72D1-8F75-FCC802D118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951" y="668371"/>
            <a:ext cx="4933333" cy="3638095"/>
          </a:xfrm>
          <a:prstGeom prst="rect">
            <a:avLst/>
          </a:prstGeom>
        </p:spPr>
      </p:pic>
      <p:sp>
        <p:nvSpPr>
          <p:cNvPr id="5" name="TextBox 4">
            <a:extLst>
              <a:ext uri="{FF2B5EF4-FFF2-40B4-BE49-F238E27FC236}">
                <a16:creationId xmlns:a16="http://schemas.microsoft.com/office/drawing/2014/main" id="{430292B5-54C8-8962-594E-1A67B96C19F2}"/>
              </a:ext>
            </a:extLst>
          </p:cNvPr>
          <p:cNvSpPr txBox="1"/>
          <p:nvPr/>
        </p:nvSpPr>
        <p:spPr>
          <a:xfrm>
            <a:off x="5245489" y="1131590"/>
            <a:ext cx="3430967" cy="2616614"/>
          </a:xfrm>
          <a:prstGeom prst="rect">
            <a:avLst/>
          </a:prstGeom>
          <a:noFill/>
        </p:spPr>
        <p:txBody>
          <a:bodyPr wrap="square">
            <a:spAutoFit/>
          </a:bodyPr>
          <a:lstStyle/>
          <a:p>
            <a:pPr marR="0" lvl="0" algn="l" defTabSz="914400" rtl="0" eaLnBrk="1" fontAlgn="auto" latinLnBrk="0" hangingPunct="1">
              <a:buClrTx/>
              <a:buSzTx/>
              <a:tabLst/>
              <a:defRPr/>
            </a:pPr>
            <a:r>
              <a:rPr lang="lt-LT" sz="1600" b="1" dirty="0">
                <a:solidFill>
                  <a:schemeClr val="tx2"/>
                </a:solidFill>
                <a:cs typeface="Times New Roman" panose="02020603050405020304" pitchFamily="18" charset="0"/>
              </a:rPr>
              <a:t>Skaitmeninė technologija, kuria naudojantis renkami ir analizuojami duomenys, siekiant: </a:t>
            </a:r>
          </a:p>
          <a:p>
            <a:pPr marL="285750" marR="0" lvl="0" indent="-285750" algn="l" defTabSz="914400" rtl="0" eaLnBrk="1" fontAlgn="auto" latinLnBrk="0" hangingPunct="1">
              <a:lnSpc>
                <a:spcPct val="200000"/>
              </a:lnSpc>
              <a:spcBef>
                <a:spcPts val="600"/>
              </a:spcBef>
              <a:spcAft>
                <a:spcPts val="600"/>
              </a:spcAft>
              <a:buClrTx/>
              <a:buSzTx/>
              <a:buFont typeface="Wingdings" panose="05000000000000000000" pitchFamily="2" charset="2"/>
              <a:buChar char="ü"/>
              <a:tabLst/>
              <a:defRPr/>
            </a:pPr>
            <a:r>
              <a:rPr kumimoji="0" lang="lt-LT" sz="1600" b="1" strike="noStrike" cap="none" normalizeH="0" baseline="0" noProof="0" dirty="0">
                <a:ln>
                  <a:noFill/>
                </a:ln>
                <a:solidFill>
                  <a:schemeClr val="tx2"/>
                </a:solidFill>
                <a:effectLst/>
                <a:uLnTx/>
                <a:uFillTx/>
              </a:rPr>
              <a:t>nustatyti ir įvertinti </a:t>
            </a:r>
            <a:r>
              <a:rPr kumimoji="0" lang="lt-LT" sz="1600" strike="noStrike" cap="none" normalizeH="0" baseline="0" noProof="0" dirty="0">
                <a:ln>
                  <a:noFill/>
                </a:ln>
                <a:solidFill>
                  <a:schemeClr val="tx2"/>
                </a:solidFill>
                <a:effectLst/>
                <a:uLnTx/>
                <a:uFillTx/>
              </a:rPr>
              <a:t>riziką</a:t>
            </a:r>
          </a:p>
          <a:p>
            <a:pPr marL="285750" marR="0" lvl="0" indent="-285750" algn="l" defTabSz="914400" rtl="0" eaLnBrk="1" fontAlgn="auto" latinLnBrk="0" hangingPunct="1">
              <a:spcBef>
                <a:spcPts val="600"/>
              </a:spcBef>
              <a:spcAft>
                <a:spcPts val="600"/>
              </a:spcAft>
              <a:buClrTx/>
              <a:buSzTx/>
              <a:buFont typeface="Wingdings" panose="05000000000000000000" pitchFamily="2" charset="2"/>
              <a:buChar char="ü"/>
              <a:tabLst/>
              <a:defRPr/>
            </a:pPr>
            <a:r>
              <a:rPr kumimoji="0" lang="lt-LT" sz="1600" b="1" strike="noStrike" cap="none" normalizeH="0" baseline="0" noProof="0" dirty="0">
                <a:ln>
                  <a:noFill/>
                </a:ln>
                <a:solidFill>
                  <a:schemeClr val="tx2"/>
                </a:solidFill>
                <a:effectLst/>
                <a:uLnTx/>
                <a:uFillTx/>
              </a:rPr>
              <a:t>užkirsti kelią </a:t>
            </a:r>
            <a:r>
              <a:rPr kumimoji="0" lang="lt-LT" sz="1600" strike="noStrike" cap="none" normalizeH="0" baseline="0" noProof="0" dirty="0">
                <a:ln>
                  <a:noFill/>
                </a:ln>
                <a:solidFill>
                  <a:schemeClr val="tx2"/>
                </a:solidFill>
                <a:effectLst/>
                <a:uLnTx/>
                <a:uFillTx/>
              </a:rPr>
              <a:t>žalai</a:t>
            </a:r>
            <a:r>
              <a:rPr kumimoji="0" lang="lt-LT" sz="1600" b="1" strike="noStrike" cap="none" normalizeH="0" baseline="0" noProof="0" dirty="0">
                <a:ln>
                  <a:noFill/>
                </a:ln>
                <a:solidFill>
                  <a:schemeClr val="tx2"/>
                </a:solidFill>
                <a:effectLst/>
                <a:uLnTx/>
                <a:uFillTx/>
              </a:rPr>
              <a:t> ir (arba) ją kuo labiau sumažinti</a:t>
            </a:r>
          </a:p>
          <a:p>
            <a:pPr marL="285750" marR="0" lvl="0" indent="-285750" algn="l" defTabSz="914400" rtl="0" eaLnBrk="1" fontAlgn="auto" latinLnBrk="0" hangingPunct="1">
              <a:lnSpc>
                <a:spcPct val="200000"/>
              </a:lnSpc>
              <a:spcBef>
                <a:spcPts val="600"/>
              </a:spcBef>
              <a:spcAft>
                <a:spcPts val="600"/>
              </a:spcAft>
              <a:buClrTx/>
              <a:buSzTx/>
              <a:buFont typeface="Wingdings" panose="05000000000000000000" pitchFamily="2" charset="2"/>
              <a:buChar char="ü"/>
              <a:tabLst/>
              <a:defRPr/>
            </a:pPr>
            <a:r>
              <a:rPr kumimoji="0" lang="lt-LT" sz="1600" b="1" strike="noStrike" cap="none" normalizeH="0" baseline="0" noProof="0" dirty="0">
                <a:ln>
                  <a:noFill/>
                </a:ln>
                <a:solidFill>
                  <a:schemeClr val="tx2"/>
                </a:solidFill>
                <a:effectLst/>
                <a:uLnTx/>
                <a:uFillTx/>
              </a:rPr>
              <a:t>skatinti</a:t>
            </a:r>
            <a:r>
              <a:rPr kumimoji="0" lang="lt-LT" sz="1600" strike="noStrike" cap="none" normalizeH="0" baseline="0" noProof="0" dirty="0">
                <a:ln>
                  <a:noFill/>
                </a:ln>
                <a:solidFill>
                  <a:schemeClr val="tx2"/>
                </a:solidFill>
                <a:effectLst/>
                <a:uLnTx/>
                <a:uFillTx/>
              </a:rPr>
              <a:t> </a:t>
            </a:r>
            <a:r>
              <a:rPr kumimoji="0" lang="lt-LT" sz="1600" strike="noStrike" cap="none" normalizeH="0" baseline="0" noProof="0" dirty="0" err="1">
                <a:ln>
                  <a:noFill/>
                </a:ln>
                <a:solidFill>
                  <a:schemeClr val="tx2"/>
                </a:solidFill>
                <a:effectLst/>
                <a:uLnTx/>
                <a:uFillTx/>
              </a:rPr>
              <a:t>DSS</a:t>
            </a:r>
            <a:endParaRPr kumimoji="0" lang="lt-LT" sz="1600" strike="noStrike" cap="none" normalizeH="0" baseline="0" noProof="0" dirty="0">
              <a:ln>
                <a:noFill/>
              </a:ln>
              <a:solidFill>
                <a:schemeClr val="tx2"/>
              </a:solidFill>
              <a:effectLst/>
              <a:uLnTx/>
              <a:uFillTx/>
            </a:endParaRPr>
          </a:p>
        </p:txBody>
      </p:sp>
      <p:sp>
        <p:nvSpPr>
          <p:cNvPr id="7" name="TextBox 6">
            <a:extLst>
              <a:ext uri="{FF2B5EF4-FFF2-40B4-BE49-F238E27FC236}">
                <a16:creationId xmlns:a16="http://schemas.microsoft.com/office/drawing/2014/main" id="{1C4F0210-B195-BF42-994C-BC4132D8E7C6}"/>
              </a:ext>
            </a:extLst>
          </p:cNvPr>
          <p:cNvSpPr txBox="1"/>
          <p:nvPr/>
        </p:nvSpPr>
        <p:spPr>
          <a:xfrm>
            <a:off x="1187624" y="4198744"/>
            <a:ext cx="1368152" cy="215444"/>
          </a:xfrm>
          <a:prstGeom prst="rect">
            <a:avLst/>
          </a:prstGeom>
          <a:noFill/>
        </p:spPr>
        <p:txBody>
          <a:bodyPr wrap="square" rtlCol="0">
            <a:spAutoFit/>
          </a:bodyPr>
          <a:lstStyle/>
          <a:p>
            <a:r>
              <a:rPr lang="lt-LT"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2519203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B1E2C-65E1-76F1-5FDD-600603DF418E}"/>
              </a:ext>
            </a:extLst>
          </p:cNvPr>
          <p:cNvSpPr>
            <a:spLocks noGrp="1"/>
          </p:cNvSpPr>
          <p:nvPr>
            <p:ph type="title"/>
          </p:nvPr>
        </p:nvSpPr>
        <p:spPr>
          <a:xfrm>
            <a:off x="450001" y="135000"/>
            <a:ext cx="7722399" cy="367200"/>
          </a:xfrm>
        </p:spPr>
        <p:txBody>
          <a:bodyPr>
            <a:spAutoFit/>
          </a:bodyPr>
          <a:lstStyle/>
          <a:p>
            <a:r>
              <a:rPr lang="lt-LT"/>
              <a:t>Išmaniųjų skaitmeninių priemonių, atliekančių vertinimo realiuoju laiku funkcijas, pavyzdžiai</a:t>
            </a:r>
          </a:p>
        </p:txBody>
      </p:sp>
      <p:graphicFrame>
        <p:nvGraphicFramePr>
          <p:cNvPr id="4" name="Content Placeholder 6">
            <a:extLst>
              <a:ext uri="{FF2B5EF4-FFF2-40B4-BE49-F238E27FC236}">
                <a16:creationId xmlns:a16="http://schemas.microsoft.com/office/drawing/2014/main" id="{205958DD-5801-054C-0AFC-9EEE723C0DE9}"/>
              </a:ext>
            </a:extLst>
          </p:cNvPr>
          <p:cNvGraphicFramePr>
            <a:graphicFrameLocks noGrp="1"/>
          </p:cNvGraphicFramePr>
          <p:nvPr>
            <p:ph sz="half" idx="1"/>
            <p:extLst>
              <p:ext uri="{D42A27DB-BD31-4B8C-83A1-F6EECF244321}">
                <p14:modId xmlns:p14="http://schemas.microsoft.com/office/powerpoint/2010/main" val="3174229612"/>
              </p:ext>
            </p:extLst>
          </p:nvPr>
        </p:nvGraphicFramePr>
        <p:xfrm>
          <a:off x="212390" y="715617"/>
          <a:ext cx="8739674" cy="3974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92384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99D5B-404C-A5BD-3AAF-A4F4971D1EAB}"/>
              </a:ext>
            </a:extLst>
          </p:cNvPr>
          <p:cNvSpPr>
            <a:spLocks noGrp="1"/>
          </p:cNvSpPr>
          <p:nvPr>
            <p:ph type="title"/>
          </p:nvPr>
        </p:nvSpPr>
        <p:spPr/>
        <p:txBody>
          <a:bodyPr>
            <a:spAutoFit/>
          </a:bodyPr>
          <a:lstStyle/>
          <a:p>
            <a:r>
              <a:rPr lang="lt-LT" dirty="0"/>
              <a:t>Išmaniosios skaitmeninės sistemos: aktyvios ir reaktyvios</a:t>
            </a:r>
          </a:p>
        </p:txBody>
      </p:sp>
      <p:pic>
        <p:nvPicPr>
          <p:cNvPr id="4" name="Picture 3">
            <a:extLst>
              <a:ext uri="{FF2B5EF4-FFF2-40B4-BE49-F238E27FC236}">
                <a16:creationId xmlns:a16="http://schemas.microsoft.com/office/drawing/2014/main" id="{FAFC1D01-11EC-61BE-DB61-88271D68F1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89053" y="1336849"/>
            <a:ext cx="3625702" cy="3037182"/>
          </a:xfrm>
          <a:prstGeom prst="rect">
            <a:avLst/>
          </a:prstGeom>
        </p:spPr>
      </p:pic>
      <p:pic>
        <p:nvPicPr>
          <p:cNvPr id="5" name="Picture 4">
            <a:extLst>
              <a:ext uri="{FF2B5EF4-FFF2-40B4-BE49-F238E27FC236}">
                <a16:creationId xmlns:a16="http://schemas.microsoft.com/office/drawing/2014/main" id="{8854D8EF-22DD-1F8E-97E9-CC7322C51EC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24295" y="1421703"/>
            <a:ext cx="4136799" cy="2952328"/>
          </a:xfrm>
          <a:prstGeom prst="rect">
            <a:avLst/>
          </a:prstGeom>
        </p:spPr>
      </p:pic>
      <p:sp>
        <p:nvSpPr>
          <p:cNvPr id="6" name="Rectangle 5">
            <a:extLst>
              <a:ext uri="{FF2B5EF4-FFF2-40B4-BE49-F238E27FC236}">
                <a16:creationId xmlns:a16="http://schemas.microsoft.com/office/drawing/2014/main" id="{58ECCEC3-FE43-426D-6603-CD5FDF59CA7D}"/>
              </a:ext>
            </a:extLst>
          </p:cNvPr>
          <p:cNvSpPr/>
          <p:nvPr/>
        </p:nvSpPr>
        <p:spPr>
          <a:xfrm>
            <a:off x="560212" y="739205"/>
            <a:ext cx="3168399" cy="523220"/>
          </a:xfrm>
          <a:prstGeom prst="rect">
            <a:avLst/>
          </a:prstGeom>
          <a:ln w="6350"/>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lt-LT" sz="1400" b="1" dirty="0">
                <a:latin typeface="Montserrat" panose="00000500000000000000" pitchFamily="2" charset="0"/>
              </a:rPr>
              <a:t>Aktyvios DSS stebėsenos sistemos</a:t>
            </a:r>
          </a:p>
        </p:txBody>
      </p:sp>
      <p:sp>
        <p:nvSpPr>
          <p:cNvPr id="7" name="Rectangle 6">
            <a:extLst>
              <a:ext uri="{FF2B5EF4-FFF2-40B4-BE49-F238E27FC236}">
                <a16:creationId xmlns:a16="http://schemas.microsoft.com/office/drawing/2014/main" id="{98D3C0A1-4AD2-70EC-5D8E-68CB64FE3C42}"/>
              </a:ext>
            </a:extLst>
          </p:cNvPr>
          <p:cNvSpPr/>
          <p:nvPr/>
        </p:nvSpPr>
        <p:spPr>
          <a:xfrm>
            <a:off x="5117705" y="734395"/>
            <a:ext cx="3168399" cy="523220"/>
          </a:xfrm>
          <a:prstGeom prst="rect">
            <a:avLst/>
          </a:prstGeom>
          <a:ln w="6350"/>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lt-LT" sz="1400" b="1">
                <a:latin typeface="Montserrat" panose="00000500000000000000" pitchFamily="2" charset="0"/>
              </a:rPr>
              <a:t>Reaktyvios DSS stebėsenos sistemos</a:t>
            </a:r>
          </a:p>
        </p:txBody>
      </p:sp>
      <p:sp>
        <p:nvSpPr>
          <p:cNvPr id="8" name="TextBox 7">
            <a:extLst>
              <a:ext uri="{FF2B5EF4-FFF2-40B4-BE49-F238E27FC236}">
                <a16:creationId xmlns:a16="http://schemas.microsoft.com/office/drawing/2014/main" id="{0989B82A-4FD2-6843-9735-44966FB42FB8}"/>
              </a:ext>
            </a:extLst>
          </p:cNvPr>
          <p:cNvSpPr txBox="1"/>
          <p:nvPr/>
        </p:nvSpPr>
        <p:spPr>
          <a:xfrm>
            <a:off x="629245" y="4266309"/>
            <a:ext cx="1368152" cy="215444"/>
          </a:xfrm>
          <a:prstGeom prst="rect">
            <a:avLst/>
          </a:prstGeom>
          <a:noFill/>
        </p:spPr>
        <p:txBody>
          <a:bodyPr wrap="square" rtlCol="0">
            <a:spAutoFit/>
          </a:bodyPr>
          <a:lstStyle/>
          <a:p>
            <a:r>
              <a:rPr lang="lt-LT"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2073372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3EFE6-CCE8-A19E-D248-7AA155DC6D06}"/>
              </a:ext>
            </a:extLst>
          </p:cNvPr>
          <p:cNvSpPr>
            <a:spLocks noGrp="1"/>
          </p:cNvSpPr>
          <p:nvPr>
            <p:ph type="title"/>
          </p:nvPr>
        </p:nvSpPr>
        <p:spPr/>
        <p:txBody>
          <a:bodyPr>
            <a:spAutoFit/>
          </a:bodyPr>
          <a:lstStyle/>
          <a:p>
            <a:r>
              <a:rPr lang="lt-LT" b="1">
                <a:effectLst/>
                <a:ea typeface=""/>
                <a:cs typeface="Times New Roman" panose="02020603050405020304" pitchFamily="18" charset="0"/>
              </a:rPr>
              <a:t>DSS galimybės</a:t>
            </a:r>
          </a:p>
        </p:txBody>
      </p:sp>
      <p:graphicFrame>
        <p:nvGraphicFramePr>
          <p:cNvPr id="5" name="Content Placeholder 7">
            <a:extLst>
              <a:ext uri="{FF2B5EF4-FFF2-40B4-BE49-F238E27FC236}">
                <a16:creationId xmlns:a16="http://schemas.microsoft.com/office/drawing/2014/main" id="{07040576-4FBF-86F7-98A9-5A9A3E5C6C13}"/>
              </a:ext>
            </a:extLst>
          </p:cNvPr>
          <p:cNvGraphicFramePr>
            <a:graphicFrameLocks noGrp="1"/>
          </p:cNvGraphicFramePr>
          <p:nvPr>
            <p:ph sz="half" idx="1"/>
            <p:extLst>
              <p:ext uri="{D42A27DB-BD31-4B8C-83A1-F6EECF244321}">
                <p14:modId xmlns:p14="http://schemas.microsoft.com/office/powerpoint/2010/main" val="223613668"/>
              </p:ext>
            </p:extLst>
          </p:nvPr>
        </p:nvGraphicFramePr>
        <p:xfrm>
          <a:off x="380856" y="790230"/>
          <a:ext cx="7560000" cy="1464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B486A153-1F23-05D8-A1E0-9AE95DB5FE1E}"/>
              </a:ext>
            </a:extLst>
          </p:cNvPr>
          <p:cNvSpPr txBox="1"/>
          <p:nvPr/>
        </p:nvSpPr>
        <p:spPr>
          <a:xfrm>
            <a:off x="971163" y="2571750"/>
            <a:ext cx="4248909" cy="1579920"/>
          </a:xfrm>
          <a:prstGeom prst="rect">
            <a:avLst/>
          </a:prstGeom>
        </p:spPr>
        <p:txBody>
          <a:bodyPr vert="horz" wrap="square" lIns="91440" tIns="45720" rIns="91440" bIns="45720" rtlCol="0" anchor="t" anchorCtr="0">
            <a:spAutoFit/>
          </a:bodyPr>
          <a:lstStyle/>
          <a:p>
            <a:pPr defTabSz="342900">
              <a:spcBef>
                <a:spcPts val="450"/>
              </a:spcBef>
              <a:buClr>
                <a:schemeClr val="tx2"/>
              </a:buClr>
            </a:pPr>
            <a:r>
              <a:rPr lang="lt-LT" sz="1600" b="1" i="0" u="sng" dirty="0">
                <a:solidFill>
                  <a:schemeClr val="tx2"/>
                </a:solidFill>
              </a:rPr>
              <a:t>Parama darbo vietai</a:t>
            </a:r>
          </a:p>
          <a:p>
            <a:pPr defTabSz="342900">
              <a:spcBef>
                <a:spcPts val="450"/>
              </a:spcBef>
              <a:buClr>
                <a:schemeClr val="tx2"/>
              </a:buClr>
            </a:pPr>
            <a:endParaRPr lang="en-US" sz="1600" b="1" i="0" dirty="0">
              <a:solidFill>
                <a:schemeClr val="tx2"/>
              </a:solidFill>
            </a:endParaRPr>
          </a:p>
          <a:p>
            <a:pPr marL="189000" indent="-189000" defTabSz="342900">
              <a:spcBef>
                <a:spcPts val="450"/>
              </a:spcBef>
              <a:buClr>
                <a:schemeClr val="tx2"/>
              </a:buClr>
              <a:buFont typeface="Wingdings" pitchFamily="2" charset="2"/>
              <a:buChar char="§"/>
            </a:pPr>
            <a:r>
              <a:rPr lang="lt-LT" sz="1600" b="1" i="0" dirty="0">
                <a:solidFill>
                  <a:schemeClr val="tx2"/>
                </a:solidFill>
              </a:rPr>
              <a:t>Geresnė atitiktis</a:t>
            </a:r>
          </a:p>
          <a:p>
            <a:pPr marL="189000" indent="-189000" defTabSz="342900">
              <a:spcBef>
                <a:spcPts val="450"/>
              </a:spcBef>
              <a:buClr>
                <a:schemeClr val="tx2"/>
              </a:buClr>
              <a:buFont typeface="Wingdings" pitchFamily="2" charset="2"/>
              <a:buChar char="§"/>
            </a:pPr>
            <a:r>
              <a:rPr lang="lt-LT" sz="1600" b="1" i="0" dirty="0">
                <a:solidFill>
                  <a:schemeClr val="tx2"/>
                </a:solidFill>
              </a:rPr>
              <a:t>Geriau pagrįstų sprendimų priėmimas</a:t>
            </a:r>
          </a:p>
          <a:p>
            <a:pPr marL="189000" indent="-189000" defTabSz="342900">
              <a:spcBef>
                <a:spcPts val="450"/>
              </a:spcBef>
              <a:buClr>
                <a:schemeClr val="tx2"/>
              </a:buClr>
              <a:buFont typeface="Wingdings" pitchFamily="2" charset="2"/>
              <a:buChar char="§"/>
            </a:pPr>
            <a:r>
              <a:rPr lang="lt-LT" sz="1600" b="1" i="0" dirty="0">
                <a:solidFill>
                  <a:schemeClr val="tx2"/>
                </a:solidFill>
              </a:rPr>
              <a:t>Platesnės mokymo galimybės</a:t>
            </a:r>
          </a:p>
        </p:txBody>
      </p:sp>
      <p:pic>
        <p:nvPicPr>
          <p:cNvPr id="7" name="Graphic 6" descr="Exponential Graph outline">
            <a:extLst>
              <a:ext uri="{FF2B5EF4-FFF2-40B4-BE49-F238E27FC236}">
                <a16:creationId xmlns:a16="http://schemas.microsoft.com/office/drawing/2014/main" id="{5D56B911-CDB0-2936-82A4-8EFB067B38E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19245" y="2396005"/>
            <a:ext cx="2210719" cy="2210719"/>
          </a:xfrm>
          <a:prstGeom prst="rect">
            <a:avLst/>
          </a:prstGeom>
        </p:spPr>
      </p:pic>
    </p:spTree>
    <p:extLst>
      <p:ext uri="{BB962C8B-B14F-4D97-AF65-F5344CB8AC3E}">
        <p14:creationId xmlns:p14="http://schemas.microsoft.com/office/powerpoint/2010/main" val="2584642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A1EBC-4948-20A3-0E63-817D516B4586}"/>
              </a:ext>
            </a:extLst>
          </p:cNvPr>
          <p:cNvSpPr>
            <a:spLocks noGrp="1"/>
          </p:cNvSpPr>
          <p:nvPr>
            <p:ph type="title"/>
          </p:nvPr>
        </p:nvSpPr>
        <p:spPr/>
        <p:txBody>
          <a:bodyPr>
            <a:spAutoFit/>
          </a:bodyPr>
          <a:lstStyle/>
          <a:p>
            <a:r>
              <a:rPr lang="lt-LT" b="1" dirty="0">
                <a:effectLst/>
                <a:ea typeface=""/>
                <a:cs typeface="Times New Roman" panose="02020603050405020304" pitchFamily="18" charset="0"/>
              </a:rPr>
              <a:t>DSS kylantys iššūkiai</a:t>
            </a:r>
          </a:p>
        </p:txBody>
      </p:sp>
      <p:graphicFrame>
        <p:nvGraphicFramePr>
          <p:cNvPr id="4" name="Diagram 3">
            <a:extLst>
              <a:ext uri="{FF2B5EF4-FFF2-40B4-BE49-F238E27FC236}">
                <a16:creationId xmlns:a16="http://schemas.microsoft.com/office/drawing/2014/main" id="{86704EA3-AF0B-EE5E-CFDC-7FBE31680F97}"/>
              </a:ext>
            </a:extLst>
          </p:cNvPr>
          <p:cNvGraphicFramePr/>
          <p:nvPr>
            <p:extLst>
              <p:ext uri="{D42A27DB-BD31-4B8C-83A1-F6EECF244321}">
                <p14:modId xmlns:p14="http://schemas.microsoft.com/office/powerpoint/2010/main" val="1472248249"/>
              </p:ext>
            </p:extLst>
          </p:nvPr>
        </p:nvGraphicFramePr>
        <p:xfrm>
          <a:off x="401267" y="987972"/>
          <a:ext cx="8317953" cy="3563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4390048"/>
      </p:ext>
    </p:extLst>
  </p:cSld>
  <p:clrMapOvr>
    <a:masterClrMapping/>
  </p:clrMapOvr>
</p:sld>
</file>

<file path=ppt/theme/theme1.xml><?xml version="1.0" encoding="utf-8"?>
<a:theme xmlns:a="http://schemas.openxmlformats.org/drawingml/2006/main" name="EUOSHA Campaign 2013 - Wide">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EUOSHA Campaign 2023.potx" id="{2986573F-65CA-4610-8DFD-5C1FB5869BA4}" vid="{B1C804C9-0D16-479F-A23C-4740B1748D59}"/>
    </a:ext>
  </a:extLst>
</a:theme>
</file>

<file path=ppt/theme/theme2.xml><?xml version="1.0" encoding="utf-8"?>
<a:theme xmlns:a="http://schemas.openxmlformats.org/drawingml/2006/main" name="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as" ma:contentTypeID="0x010100A19DEDF6EB9C8443AA1E9BF77FC79F68" ma:contentTypeVersion="18" ma:contentTypeDescription="Kurkite naują dokumentą." ma:contentTypeScope="" ma:versionID="651e1610b9de9c1e4349779ade4d29a5">
  <xsd:schema xmlns:xsd="http://www.w3.org/2001/XMLSchema" xmlns:xs="http://www.w3.org/2001/XMLSchema" xmlns:p="http://schemas.microsoft.com/office/2006/metadata/properties" xmlns:ns2="80b70bcf-9351-4e71-b19f-1201847c9328" xmlns:ns3="6976e29a-8670-4f9c-afee-c255a09d55c2" targetNamespace="http://schemas.microsoft.com/office/2006/metadata/properties" ma:root="true" ma:fieldsID="681c982b175e7674c28386cb13dfd24a" ns2:_="" ns3:_="">
    <xsd:import namespace="80b70bcf-9351-4e71-b19f-1201847c9328"/>
    <xsd:import namespace="6976e29a-8670-4f9c-afee-c255a09d55c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b70bcf-9351-4e71-b19f-1201847c93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76e29a-8670-4f9c-afee-c255a09d55c2" elementFormDefault="qualified">
    <xsd:import namespace="http://schemas.microsoft.com/office/2006/documentManagement/types"/>
    <xsd:import namespace="http://schemas.microsoft.com/office/infopath/2007/PartnerControls"/>
    <xsd:element name="SharedWithUsers" ma:index="12" nillable="true" ma:displayName="Bendrinama s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Bendrinta su išsamia informacija" ma:internalName="SharedWithDetails" ma:readOnly="true">
      <xsd:simpleType>
        <xsd:restriction base="dms:Note">
          <xsd:maxLength value="255"/>
        </xsd:restriction>
      </xsd:simpleType>
    </xsd:element>
    <xsd:element name="TaxCatchAll" ma:index="18" nillable="true" ma:displayName="Taxonomy Catch All Column" ma:hidden="true" ma:list="{48c66782-86c3-4f9c-b0ff-d3e6d9a322a8}" ma:internalName="TaxCatchAll" ma:showField="CatchAllData" ma:web="6976e29a-8670-4f9c-afee-c255a09d55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urinio tipas"/>
        <xsd:element ref="dc:title" minOccurs="0" maxOccurs="1" ma:index="4" ma:displayName="Antraštė"/>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976e29a-8670-4f9c-afee-c255a09d55c2" xsi:nil="true"/>
  </documentManagement>
</p:properties>
</file>

<file path=customXml/itemProps1.xml><?xml version="1.0" encoding="utf-8"?>
<ds:datastoreItem xmlns:ds="http://schemas.openxmlformats.org/officeDocument/2006/customXml" ds:itemID="{A4C36DB2-CAD0-44F4-A1AC-EB2EC09DD1B5}">
  <ds:schemaRefs>
    <ds:schemaRef ds:uri="http://schemas.microsoft.com/sharepoint/v3/contenttype/forms"/>
  </ds:schemaRefs>
</ds:datastoreItem>
</file>

<file path=customXml/itemProps2.xml><?xml version="1.0" encoding="utf-8"?>
<ds:datastoreItem xmlns:ds="http://schemas.openxmlformats.org/officeDocument/2006/customXml" ds:itemID="{57E586C4-8660-47AC-BD5A-3CC5929269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b70bcf-9351-4e71-b19f-1201847c9328"/>
    <ds:schemaRef ds:uri="6976e29a-8670-4f9c-afee-c255a09d55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40DDA7D-58F4-45AC-9EC0-1A961918A225}">
  <ds:schemaRefs>
    <ds:schemaRef ds:uri="http://schemas.microsoft.com/office/2006/metadata/properties"/>
    <ds:schemaRef ds:uri="http://schemas.microsoft.com/office/infopath/2007/PartnerControls"/>
    <ds:schemaRef ds:uri="8ff776d3-3935-446d-9b58-5f948a54451a"/>
    <ds:schemaRef ds:uri="6976e29a-8670-4f9c-afee-c255a09d55c2"/>
  </ds:schemaRefs>
</ds:datastoreItem>
</file>

<file path=docProps/app.xml><?xml version="1.0" encoding="utf-8"?>
<Properties xmlns="http://schemas.openxmlformats.org/officeDocument/2006/extended-properties" xmlns:vt="http://schemas.openxmlformats.org/officeDocument/2006/docPropsVTypes">
  <Template>EUOSHA Campaign 2023</Template>
  <TotalTime>1457</TotalTime>
  <Words>2287</Words>
  <Application>Microsoft Office PowerPoint</Application>
  <PresentationFormat>On-screen Show (16:9)</PresentationFormat>
  <Paragraphs>291</Paragraphs>
  <Slides>28</Slides>
  <Notes>28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28</vt:i4>
      </vt:variant>
    </vt:vector>
  </HeadingPairs>
  <TitlesOfParts>
    <vt:vector size="39" baseType="lpstr">
      <vt:lpstr>Aptos</vt:lpstr>
      <vt:lpstr>Aptos Narrow</vt:lpstr>
      <vt:lpstr>Arial</vt:lpstr>
      <vt:lpstr>Arial Body</vt:lpstr>
      <vt:lpstr>Courier New</vt:lpstr>
      <vt:lpstr>Montserrat</vt:lpstr>
      <vt:lpstr>Open Sans</vt:lpstr>
      <vt:lpstr>Times New Roman</vt:lpstr>
      <vt:lpstr>Wingdings</vt:lpstr>
      <vt:lpstr>EUOSHA Campaign 2013 - Wide</vt:lpstr>
      <vt:lpstr>Theme1</vt:lpstr>
      <vt:lpstr>DARBUOTOJŲ SAUGA IR SVEIKATA SKAITMENINIAME AMŽIUJE 2023–2025 m. sveikų darbo vietų kampanija</vt:lpstr>
      <vt:lpstr>Apžvalga</vt:lpstr>
      <vt:lpstr>Tikimasi didesnio dėvimųjų prietaisų paplitimo </vt:lpstr>
      <vt:lpstr>PowerPoint Presentation</vt:lpstr>
      <vt:lpstr>Ką reiškia išmaniosios skaitmeninės priemonės?</vt:lpstr>
      <vt:lpstr>Išmaniųjų skaitmeninių priemonių, atliekančių vertinimo realiuoju laiku funkcijas, pavyzdžiai</vt:lpstr>
      <vt:lpstr>Išmaniosios skaitmeninės sistemos: aktyvios ir reaktyvios</vt:lpstr>
      <vt:lpstr>DSS galimybės</vt:lpstr>
      <vt:lpstr>DSS kylantys iššūkiai</vt:lpstr>
      <vt:lpstr>DSS rizikos / iššūkių pavyzdžiai</vt:lpstr>
      <vt:lpstr>Išmaniosios skaitmeninės priemonės darbuotojų DSS stebėsenai. Atvejų tyrimai</vt:lpstr>
      <vt:lpstr>Atvejų tyrimai (1)</vt:lpstr>
      <vt:lpstr>Atvejų tyrimai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Darbuotojų dalyvavimas</vt:lpstr>
      <vt:lpstr>Įgyvendinimo etapas: keturios darbuotojams skirtos strategijos</vt:lpstr>
      <vt:lpstr> Dėmesys duomenų valdymui: duomenų apsauga kuriant technologijas</vt:lpstr>
      <vt:lpstr>Išmaniųjų skaitmeninių priemonių darbo vietoje saugaus ir sveikatai palankaus projektavimo ir kūrimo principai</vt:lpstr>
      <vt:lpstr>Išmaniųjų skaitmeninių sistemų DSS srityje įgyvendinimo ir naudojimo principai</vt:lpstr>
      <vt:lpstr>Išmaniosios skaitmeninės priemonės – pagrindinės išvados </vt:lpstr>
      <vt:lpstr>Ištekliai</vt:lpstr>
      <vt:lpstr>Autorių teisės</vt:lpstr>
    </vt:vector>
  </TitlesOfParts>
  <Company>CDT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 AND HEALTHY WORK IN THE DIGITAL AGE  Healthy Workplaces Campaign 2023-25</dc:title>
  <dc:creator>CDT</dc:creator>
  <cp:lastModifiedBy>Teresa CARDÁS</cp:lastModifiedBy>
  <cp:revision>58</cp:revision>
  <dcterms:created xsi:type="dcterms:W3CDTF">2024-11-05T08:52:02Z</dcterms:created>
  <dcterms:modified xsi:type="dcterms:W3CDTF">2025-03-14T10:34:34Z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0x010100A19DEDF6EB9C8443AA1E9BF77FC79F68</vt:lpwstr>
  </property>
</Properties>
</file>